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1" r:id="rId4"/>
  </p:sldMasterIdLst>
  <p:notesMasterIdLst>
    <p:notesMasterId r:id="rId19"/>
  </p:notesMasterIdLst>
  <p:handoutMasterIdLst>
    <p:handoutMasterId r:id="rId20"/>
  </p:handoutMasterIdLst>
  <p:sldIdLst>
    <p:sldId id="302" r:id="rId5"/>
    <p:sldId id="273" r:id="rId6"/>
    <p:sldId id="295" r:id="rId7"/>
    <p:sldId id="298" r:id="rId8"/>
    <p:sldId id="312" r:id="rId9"/>
    <p:sldId id="301" r:id="rId10"/>
    <p:sldId id="313" r:id="rId11"/>
    <p:sldId id="314" r:id="rId12"/>
    <p:sldId id="315" r:id="rId13"/>
    <p:sldId id="316" r:id="rId14"/>
    <p:sldId id="317" r:id="rId15"/>
    <p:sldId id="311" r:id="rId16"/>
    <p:sldId id="296" r:id="rId17"/>
    <p:sldId id="297" r:id="rId18"/>
  </p:sldIdLst>
  <p:sldSz cx="12192000" cy="6858000"/>
  <p:notesSz cx="7315200" cy="9601200"/>
  <p:kinsoku lang="ja-JP" invalStChars="、。，．・：；？！゛゜ヽヾゝゞ々ー’”）〕］｝〉》」』】°‰′″℃￠％ぁぃぅぇぉっゃゅょゎァィゥェォッャュョヮヵヶ!%),.:;?]}｡｣､･ｧｨｩｪｫｬｭｮｯｰﾞﾟ" invalEndChars="‘“（〔［｛〈《「『【￥＄$([\{｢￡"/>
  <p:defaultTextStyle>
    <a:defPPr>
      <a:defRPr lang="en-GB"/>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521415D9-36F7-43E2-AB2F-B90AF26B5E84}">
      <p14:sectionLst xmlns:p14="http://schemas.microsoft.com/office/powerpoint/2010/main">
        <p14:section name="Topic 1 - Dark BG" id="{37F7A89F-05CB-4923-833B-F6103AE4D998}">
          <p14:sldIdLst>
            <p14:sldId id="302"/>
            <p14:sldId id="273"/>
            <p14:sldId id="295"/>
            <p14:sldId id="298"/>
            <p14:sldId id="312"/>
            <p14:sldId id="301"/>
            <p14:sldId id="313"/>
            <p14:sldId id="314"/>
            <p14:sldId id="315"/>
            <p14:sldId id="316"/>
            <p14:sldId id="317"/>
            <p14:sldId id="311"/>
            <p14:sldId id="296"/>
            <p14:sldId id="297"/>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F1449"/>
    <a:srgbClr val="001B4D"/>
    <a:srgbClr val="FB6B53"/>
    <a:srgbClr val="FF6600"/>
    <a:srgbClr val="A2C1FE"/>
    <a:srgbClr val="A2FFA3"/>
    <a:srgbClr val="FFFF99"/>
    <a:srgbClr val="FFFF66"/>
    <a:srgbClr val="FCFEB9"/>
    <a:srgbClr val="CECE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EC64A00-21F7-443A-A647-A17D3286B5D4}" v="8" dt="2023-06-02T05:51:43.17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79" autoAdjust="0"/>
    <p:restoredTop sz="94249" autoAdjust="0"/>
  </p:normalViewPr>
  <p:slideViewPr>
    <p:cSldViewPr snapToGrid="0">
      <p:cViewPr>
        <p:scale>
          <a:sx n="69" d="100"/>
          <a:sy n="69" d="100"/>
        </p:scale>
        <p:origin x="800" y="64"/>
      </p:cViewPr>
      <p:guideLst/>
    </p:cSldViewPr>
  </p:slideViewPr>
  <p:outlineViewPr>
    <p:cViewPr>
      <p:scale>
        <a:sx n="33" d="100"/>
        <a:sy n="33" d="100"/>
      </p:scale>
      <p:origin x="0" y="-4056"/>
    </p:cViewPr>
  </p:outlineViewPr>
  <p:notesTextViewPr>
    <p:cViewPr>
      <p:scale>
        <a:sx n="1" d="1"/>
        <a:sy n="1" d="1"/>
      </p:scale>
      <p:origin x="0" y="0"/>
    </p:cViewPr>
  </p:notesTextViewPr>
  <p:sorterViewPr>
    <p:cViewPr varScale="1">
      <p:scale>
        <a:sx n="1" d="1"/>
        <a:sy n="1" d="1"/>
      </p:scale>
      <p:origin x="0" y="-60"/>
    </p:cViewPr>
  </p:sorterViewPr>
  <p:notesViewPr>
    <p:cSldViewPr snapToGrid="0">
      <p:cViewPr varScale="1">
        <p:scale>
          <a:sx n="52" d="100"/>
          <a:sy n="52" d="100"/>
        </p:scale>
        <p:origin x="3006"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nnu Helen Joseph" userId="b2a8d9cb-58d2-4d7e-9d80-554b236caf40" providerId="ADAL" clId="{15E8FBD6-247C-4DD2-A8E7-CDF0151C3B34}"/>
    <pc:docChg chg="undo custSel addSld modSld sldOrd modSection">
      <pc:chgData name="Minnu Helen Joseph" userId="b2a8d9cb-58d2-4d7e-9d80-554b236caf40" providerId="ADAL" clId="{15E8FBD6-247C-4DD2-A8E7-CDF0151C3B34}" dt="2023-05-22T18:10:20.181" v="1951" actId="20577"/>
      <pc:docMkLst>
        <pc:docMk/>
      </pc:docMkLst>
      <pc:sldChg chg="modSp mod">
        <pc:chgData name="Minnu Helen Joseph" userId="b2a8d9cb-58d2-4d7e-9d80-554b236caf40" providerId="ADAL" clId="{15E8FBD6-247C-4DD2-A8E7-CDF0151C3B34}" dt="2023-05-18T14:40:40.847" v="225" actId="255"/>
        <pc:sldMkLst>
          <pc:docMk/>
          <pc:sldMk cId="3036573791" sldId="273"/>
        </pc:sldMkLst>
        <pc:spChg chg="mod">
          <ac:chgData name="Minnu Helen Joseph" userId="b2a8d9cb-58d2-4d7e-9d80-554b236caf40" providerId="ADAL" clId="{15E8FBD6-247C-4DD2-A8E7-CDF0151C3B34}" dt="2023-05-18T14:40:31.784" v="224" actId="20577"/>
          <ac:spMkLst>
            <pc:docMk/>
            <pc:sldMk cId="3036573791" sldId="273"/>
            <ac:spMk id="4" creationId="{0E0E221F-B43F-9E5C-A5B7-086DFF31E7ED}"/>
          </ac:spMkLst>
        </pc:spChg>
        <pc:spChg chg="mod">
          <ac:chgData name="Minnu Helen Joseph" userId="b2a8d9cb-58d2-4d7e-9d80-554b236caf40" providerId="ADAL" clId="{15E8FBD6-247C-4DD2-A8E7-CDF0151C3B34}" dt="2023-05-18T14:40:40.847" v="225" actId="255"/>
          <ac:spMkLst>
            <pc:docMk/>
            <pc:sldMk cId="3036573791" sldId="273"/>
            <ac:spMk id="5" creationId="{5F5ABE47-B1F9-1E34-B33E-A8FBDF32394C}"/>
          </ac:spMkLst>
        </pc:spChg>
      </pc:sldChg>
      <pc:sldChg chg="modSp mod">
        <pc:chgData name="Minnu Helen Joseph" userId="b2a8d9cb-58d2-4d7e-9d80-554b236caf40" providerId="ADAL" clId="{15E8FBD6-247C-4DD2-A8E7-CDF0151C3B34}" dt="2023-05-18T14:42:59.394" v="370" actId="255"/>
        <pc:sldMkLst>
          <pc:docMk/>
          <pc:sldMk cId="1537800860" sldId="295"/>
        </pc:sldMkLst>
        <pc:spChg chg="mod">
          <ac:chgData name="Minnu Helen Joseph" userId="b2a8d9cb-58d2-4d7e-9d80-554b236caf40" providerId="ADAL" clId="{15E8FBD6-247C-4DD2-A8E7-CDF0151C3B34}" dt="2023-05-18T14:42:59.394" v="370" actId="255"/>
          <ac:spMkLst>
            <pc:docMk/>
            <pc:sldMk cId="1537800860" sldId="295"/>
            <ac:spMk id="5" creationId="{7804106F-FA64-286A-04FC-353B30B818C8}"/>
          </ac:spMkLst>
        </pc:spChg>
      </pc:sldChg>
      <pc:sldChg chg="modSp mod">
        <pc:chgData name="Minnu Helen Joseph" userId="b2a8d9cb-58d2-4d7e-9d80-554b236caf40" providerId="ADAL" clId="{15E8FBD6-247C-4DD2-A8E7-CDF0151C3B34}" dt="2023-05-22T18:09:30.025" v="1923" actId="20577"/>
        <pc:sldMkLst>
          <pc:docMk/>
          <pc:sldMk cId="3324074945" sldId="296"/>
        </pc:sldMkLst>
        <pc:spChg chg="mod">
          <ac:chgData name="Minnu Helen Joseph" userId="b2a8d9cb-58d2-4d7e-9d80-554b236caf40" providerId="ADAL" clId="{15E8FBD6-247C-4DD2-A8E7-CDF0151C3B34}" dt="2023-05-22T18:09:30.025" v="1923" actId="20577"/>
          <ac:spMkLst>
            <pc:docMk/>
            <pc:sldMk cId="3324074945" sldId="296"/>
            <ac:spMk id="6" creationId="{9DA22B87-C136-3DE4-9468-6C2F4ACA8AE1}"/>
          </ac:spMkLst>
        </pc:spChg>
      </pc:sldChg>
      <pc:sldChg chg="modSp mod">
        <pc:chgData name="Minnu Helen Joseph" userId="b2a8d9cb-58d2-4d7e-9d80-554b236caf40" providerId="ADAL" clId="{15E8FBD6-247C-4DD2-A8E7-CDF0151C3B34}" dt="2023-05-22T18:10:20.181" v="1951" actId="20577"/>
        <pc:sldMkLst>
          <pc:docMk/>
          <pc:sldMk cId="4129119422" sldId="297"/>
        </pc:sldMkLst>
        <pc:spChg chg="mod">
          <ac:chgData name="Minnu Helen Joseph" userId="b2a8d9cb-58d2-4d7e-9d80-554b236caf40" providerId="ADAL" clId="{15E8FBD6-247C-4DD2-A8E7-CDF0151C3B34}" dt="2023-05-22T18:10:20.181" v="1951" actId="20577"/>
          <ac:spMkLst>
            <pc:docMk/>
            <pc:sldMk cId="4129119422" sldId="297"/>
            <ac:spMk id="5" creationId="{67AC799E-9510-0BE5-9A3D-FCFF3EB61465}"/>
          </ac:spMkLst>
        </pc:spChg>
      </pc:sldChg>
      <pc:sldChg chg="mod modShow">
        <pc:chgData name="Minnu Helen Joseph" userId="b2a8d9cb-58d2-4d7e-9d80-554b236caf40" providerId="ADAL" clId="{15E8FBD6-247C-4DD2-A8E7-CDF0151C3B34}" dt="2023-05-18T06:56:36.114" v="101" actId="729"/>
        <pc:sldMkLst>
          <pc:docMk/>
          <pc:sldMk cId="1099552943" sldId="298"/>
        </pc:sldMkLst>
      </pc:sldChg>
      <pc:sldChg chg="addSp delSp modSp mod">
        <pc:chgData name="Minnu Helen Joseph" userId="b2a8d9cb-58d2-4d7e-9d80-554b236caf40" providerId="ADAL" clId="{15E8FBD6-247C-4DD2-A8E7-CDF0151C3B34}" dt="2023-05-19T05:03:12.949" v="553" actId="313"/>
        <pc:sldMkLst>
          <pc:docMk/>
          <pc:sldMk cId="1908408983" sldId="301"/>
        </pc:sldMkLst>
        <pc:spChg chg="add mod">
          <ac:chgData name="Minnu Helen Joseph" userId="b2a8d9cb-58d2-4d7e-9d80-554b236caf40" providerId="ADAL" clId="{15E8FBD6-247C-4DD2-A8E7-CDF0151C3B34}" dt="2023-05-19T05:03:12.949" v="553" actId="313"/>
          <ac:spMkLst>
            <pc:docMk/>
            <pc:sldMk cId="1908408983" sldId="301"/>
            <ac:spMk id="4" creationId="{9FC1CB7F-940D-A687-7C10-21A9F4BA40EB}"/>
          </ac:spMkLst>
        </pc:spChg>
        <pc:spChg chg="mod">
          <ac:chgData name="Minnu Helen Joseph" userId="b2a8d9cb-58d2-4d7e-9d80-554b236caf40" providerId="ADAL" clId="{15E8FBD6-247C-4DD2-A8E7-CDF0151C3B34}" dt="2023-05-19T04:45:43.653" v="398" actId="14100"/>
          <ac:spMkLst>
            <pc:docMk/>
            <pc:sldMk cId="1908408983" sldId="301"/>
            <ac:spMk id="8" creationId="{583C1208-BAFB-1268-112E-6D99EC02745F}"/>
          </ac:spMkLst>
        </pc:spChg>
        <pc:spChg chg="del mod">
          <ac:chgData name="Minnu Helen Joseph" userId="b2a8d9cb-58d2-4d7e-9d80-554b236caf40" providerId="ADAL" clId="{15E8FBD6-247C-4DD2-A8E7-CDF0151C3B34}" dt="2023-05-19T04:45:23.944" v="395" actId="22"/>
          <ac:spMkLst>
            <pc:docMk/>
            <pc:sldMk cId="1908408983" sldId="301"/>
            <ac:spMk id="10" creationId="{92F26745-23EB-2E56-7574-8BA36E54675A}"/>
          </ac:spMkLst>
        </pc:spChg>
        <pc:picChg chg="add mod ord">
          <ac:chgData name="Minnu Helen Joseph" userId="b2a8d9cb-58d2-4d7e-9d80-554b236caf40" providerId="ADAL" clId="{15E8FBD6-247C-4DD2-A8E7-CDF0151C3B34}" dt="2023-05-19T04:45:44.617" v="399" actId="1076"/>
          <ac:picMkLst>
            <pc:docMk/>
            <pc:sldMk cId="1908408983" sldId="301"/>
            <ac:picMk id="3" creationId="{5F3F1BBB-6D6D-9478-AB6F-1A8ABABF07F2}"/>
          </ac:picMkLst>
        </pc:picChg>
      </pc:sldChg>
      <pc:sldChg chg="modSp mod">
        <pc:chgData name="Minnu Helen Joseph" userId="b2a8d9cb-58d2-4d7e-9d80-554b236caf40" providerId="ADAL" clId="{15E8FBD6-247C-4DD2-A8E7-CDF0151C3B34}" dt="2023-05-18T06:56:03.869" v="98" actId="20577"/>
        <pc:sldMkLst>
          <pc:docMk/>
          <pc:sldMk cId="300761540" sldId="302"/>
        </pc:sldMkLst>
        <pc:spChg chg="mod">
          <ac:chgData name="Minnu Helen Joseph" userId="b2a8d9cb-58d2-4d7e-9d80-554b236caf40" providerId="ADAL" clId="{15E8FBD6-247C-4DD2-A8E7-CDF0151C3B34}" dt="2023-05-18T06:56:03.869" v="98" actId="20577"/>
          <ac:spMkLst>
            <pc:docMk/>
            <pc:sldMk cId="300761540" sldId="302"/>
            <ac:spMk id="11" creationId="{7E8285C3-AD06-C6EE-DA1E-01E4AE099285}"/>
          </ac:spMkLst>
        </pc:spChg>
        <pc:spChg chg="mod">
          <ac:chgData name="Minnu Helen Joseph" userId="b2a8d9cb-58d2-4d7e-9d80-554b236caf40" providerId="ADAL" clId="{15E8FBD6-247C-4DD2-A8E7-CDF0151C3B34}" dt="2023-05-18T06:55:41.619" v="49" actId="20577"/>
          <ac:spMkLst>
            <pc:docMk/>
            <pc:sldMk cId="300761540" sldId="302"/>
            <ac:spMk id="12" creationId="{46E76693-9333-AC46-AAFA-600C2E1A00CB}"/>
          </ac:spMkLst>
        </pc:spChg>
      </pc:sldChg>
      <pc:sldChg chg="addSp modSp mod">
        <pc:chgData name="Minnu Helen Joseph" userId="b2a8d9cb-58d2-4d7e-9d80-554b236caf40" providerId="ADAL" clId="{15E8FBD6-247C-4DD2-A8E7-CDF0151C3B34}" dt="2023-05-22T18:08:42.142" v="1829" actId="20577"/>
        <pc:sldMkLst>
          <pc:docMk/>
          <pc:sldMk cId="3657392215" sldId="311"/>
        </pc:sldMkLst>
        <pc:spChg chg="add mod">
          <ac:chgData name="Minnu Helen Joseph" userId="b2a8d9cb-58d2-4d7e-9d80-554b236caf40" providerId="ADAL" clId="{15E8FBD6-247C-4DD2-A8E7-CDF0151C3B34}" dt="2023-05-22T18:08:42.142" v="1829" actId="20577"/>
          <ac:spMkLst>
            <pc:docMk/>
            <pc:sldMk cId="3657392215" sldId="311"/>
            <ac:spMk id="2" creationId="{61CC3141-02E7-674D-B07A-0D273ECBBA2B}"/>
          </ac:spMkLst>
        </pc:spChg>
      </pc:sldChg>
      <pc:sldChg chg="modSp new mod">
        <pc:chgData name="Minnu Helen Joseph" userId="b2a8d9cb-58d2-4d7e-9d80-554b236caf40" providerId="ADAL" clId="{15E8FBD6-247C-4DD2-A8E7-CDF0151C3B34}" dt="2023-05-19T05:50:29.841" v="595" actId="5793"/>
        <pc:sldMkLst>
          <pc:docMk/>
          <pc:sldMk cId="1871494615" sldId="312"/>
        </pc:sldMkLst>
        <pc:spChg chg="mod">
          <ac:chgData name="Minnu Helen Joseph" userId="b2a8d9cb-58d2-4d7e-9d80-554b236caf40" providerId="ADAL" clId="{15E8FBD6-247C-4DD2-A8E7-CDF0151C3B34}" dt="2023-05-19T05:50:29.841" v="595" actId="5793"/>
          <ac:spMkLst>
            <pc:docMk/>
            <pc:sldMk cId="1871494615" sldId="312"/>
            <ac:spMk id="2" creationId="{3BCCA0E5-0AE5-455F-F1A8-A749636196D1}"/>
          </ac:spMkLst>
        </pc:spChg>
        <pc:spChg chg="mod">
          <ac:chgData name="Minnu Helen Joseph" userId="b2a8d9cb-58d2-4d7e-9d80-554b236caf40" providerId="ADAL" clId="{15E8FBD6-247C-4DD2-A8E7-CDF0151C3B34}" dt="2023-05-19T05:25:05.950" v="572" actId="20577"/>
          <ac:spMkLst>
            <pc:docMk/>
            <pc:sldMk cId="1871494615" sldId="312"/>
            <ac:spMk id="3" creationId="{A30E9179-9D61-1225-5E4B-12F523F7051B}"/>
          </ac:spMkLst>
        </pc:spChg>
      </pc:sldChg>
      <pc:sldChg chg="addSp modSp new mod">
        <pc:chgData name="Minnu Helen Joseph" userId="b2a8d9cb-58d2-4d7e-9d80-554b236caf40" providerId="ADAL" clId="{15E8FBD6-247C-4DD2-A8E7-CDF0151C3B34}" dt="2023-05-19T06:09:20.543" v="655" actId="115"/>
        <pc:sldMkLst>
          <pc:docMk/>
          <pc:sldMk cId="3364620544" sldId="313"/>
        </pc:sldMkLst>
        <pc:spChg chg="mod">
          <ac:chgData name="Minnu Helen Joseph" userId="b2a8d9cb-58d2-4d7e-9d80-554b236caf40" providerId="ADAL" clId="{15E8FBD6-247C-4DD2-A8E7-CDF0151C3B34}" dt="2023-05-19T06:07:51.165" v="641" actId="20577"/>
          <ac:spMkLst>
            <pc:docMk/>
            <pc:sldMk cId="3364620544" sldId="313"/>
            <ac:spMk id="2" creationId="{9C6AA15C-F285-EF3E-B720-B4B56ACEBB65}"/>
          </ac:spMkLst>
        </pc:spChg>
        <pc:spChg chg="mod">
          <ac:chgData name="Minnu Helen Joseph" userId="b2a8d9cb-58d2-4d7e-9d80-554b236caf40" providerId="ADAL" clId="{15E8FBD6-247C-4DD2-A8E7-CDF0151C3B34}" dt="2023-05-19T06:03:59.228" v="634" actId="20577"/>
          <ac:spMkLst>
            <pc:docMk/>
            <pc:sldMk cId="3364620544" sldId="313"/>
            <ac:spMk id="3" creationId="{E63237E8-06D1-3164-B281-FA62BBC9435A}"/>
          </ac:spMkLst>
        </pc:spChg>
        <pc:spChg chg="add mod">
          <ac:chgData name="Minnu Helen Joseph" userId="b2a8d9cb-58d2-4d7e-9d80-554b236caf40" providerId="ADAL" clId="{15E8FBD6-247C-4DD2-A8E7-CDF0151C3B34}" dt="2023-05-19T06:09:20.543" v="655" actId="115"/>
          <ac:spMkLst>
            <pc:docMk/>
            <pc:sldMk cId="3364620544" sldId="313"/>
            <ac:spMk id="6" creationId="{011F6457-2471-24DA-38CC-00824DBD7DC2}"/>
          </ac:spMkLst>
        </pc:spChg>
        <pc:picChg chg="add mod">
          <ac:chgData name="Minnu Helen Joseph" userId="b2a8d9cb-58d2-4d7e-9d80-554b236caf40" providerId="ADAL" clId="{15E8FBD6-247C-4DD2-A8E7-CDF0151C3B34}" dt="2023-05-19T06:07:58.544" v="643" actId="1076"/>
          <ac:picMkLst>
            <pc:docMk/>
            <pc:sldMk cId="3364620544" sldId="313"/>
            <ac:picMk id="5" creationId="{C159730B-576F-6776-5510-96C098152E55}"/>
          </ac:picMkLst>
        </pc:picChg>
      </pc:sldChg>
      <pc:sldChg chg="modSp new mod">
        <pc:chgData name="Minnu Helen Joseph" userId="b2a8d9cb-58d2-4d7e-9d80-554b236caf40" providerId="ADAL" clId="{15E8FBD6-247C-4DD2-A8E7-CDF0151C3B34}" dt="2023-05-22T17:10:12.731" v="985" actId="1076"/>
        <pc:sldMkLst>
          <pc:docMk/>
          <pc:sldMk cId="1295876070" sldId="314"/>
        </pc:sldMkLst>
        <pc:spChg chg="mod">
          <ac:chgData name="Minnu Helen Joseph" userId="b2a8d9cb-58d2-4d7e-9d80-554b236caf40" providerId="ADAL" clId="{15E8FBD6-247C-4DD2-A8E7-CDF0151C3B34}" dt="2023-05-19T06:25:06.787" v="907" actId="115"/>
          <ac:spMkLst>
            <pc:docMk/>
            <pc:sldMk cId="1295876070" sldId="314"/>
            <ac:spMk id="2" creationId="{A45987D8-E682-D9E6-7BB1-BAF94DA80E5A}"/>
          </ac:spMkLst>
        </pc:spChg>
        <pc:spChg chg="mod">
          <ac:chgData name="Minnu Helen Joseph" userId="b2a8d9cb-58d2-4d7e-9d80-554b236caf40" providerId="ADAL" clId="{15E8FBD6-247C-4DD2-A8E7-CDF0151C3B34}" dt="2023-05-22T17:10:12.731" v="985" actId="1076"/>
          <ac:spMkLst>
            <pc:docMk/>
            <pc:sldMk cId="1295876070" sldId="314"/>
            <ac:spMk id="3" creationId="{4B8DF95F-D543-3E3A-68D3-402CCFD17838}"/>
          </ac:spMkLst>
        </pc:spChg>
      </pc:sldChg>
      <pc:sldChg chg="modSp new mod">
        <pc:chgData name="Minnu Helen Joseph" userId="b2a8d9cb-58d2-4d7e-9d80-554b236caf40" providerId="ADAL" clId="{15E8FBD6-247C-4DD2-A8E7-CDF0151C3B34}" dt="2023-05-22T17:17:07.277" v="1063" actId="20577"/>
        <pc:sldMkLst>
          <pc:docMk/>
          <pc:sldMk cId="472164616" sldId="315"/>
        </pc:sldMkLst>
        <pc:spChg chg="mod">
          <ac:chgData name="Minnu Helen Joseph" userId="b2a8d9cb-58d2-4d7e-9d80-554b236caf40" providerId="ADAL" clId="{15E8FBD6-247C-4DD2-A8E7-CDF0151C3B34}" dt="2023-05-22T17:17:07.277" v="1063" actId="20577"/>
          <ac:spMkLst>
            <pc:docMk/>
            <pc:sldMk cId="472164616" sldId="315"/>
            <ac:spMk id="2" creationId="{3546E2DC-AB35-251D-0DD7-1A82B1E2765B}"/>
          </ac:spMkLst>
        </pc:spChg>
        <pc:spChg chg="mod">
          <ac:chgData name="Minnu Helen Joseph" userId="b2a8d9cb-58d2-4d7e-9d80-554b236caf40" providerId="ADAL" clId="{15E8FBD6-247C-4DD2-A8E7-CDF0151C3B34}" dt="2023-05-22T17:10:31.163" v="987" actId="113"/>
          <ac:spMkLst>
            <pc:docMk/>
            <pc:sldMk cId="472164616" sldId="315"/>
            <ac:spMk id="3" creationId="{9AD51631-9D0F-1E37-EC39-DD56A47C8EE7}"/>
          </ac:spMkLst>
        </pc:spChg>
      </pc:sldChg>
      <pc:sldChg chg="modSp new mod">
        <pc:chgData name="Minnu Helen Joseph" userId="b2a8d9cb-58d2-4d7e-9d80-554b236caf40" providerId="ADAL" clId="{15E8FBD6-247C-4DD2-A8E7-CDF0151C3B34}" dt="2023-05-22T17:27:25.247" v="1229" actId="20577"/>
        <pc:sldMkLst>
          <pc:docMk/>
          <pc:sldMk cId="738720083" sldId="316"/>
        </pc:sldMkLst>
        <pc:spChg chg="mod">
          <ac:chgData name="Minnu Helen Joseph" userId="b2a8d9cb-58d2-4d7e-9d80-554b236caf40" providerId="ADAL" clId="{15E8FBD6-247C-4DD2-A8E7-CDF0151C3B34}" dt="2023-05-22T17:27:25.247" v="1229" actId="20577"/>
          <ac:spMkLst>
            <pc:docMk/>
            <pc:sldMk cId="738720083" sldId="316"/>
            <ac:spMk id="2" creationId="{CAD50066-1622-228C-1595-A12092ED7318}"/>
          </ac:spMkLst>
        </pc:spChg>
        <pc:spChg chg="mod">
          <ac:chgData name="Minnu Helen Joseph" userId="b2a8d9cb-58d2-4d7e-9d80-554b236caf40" providerId="ADAL" clId="{15E8FBD6-247C-4DD2-A8E7-CDF0151C3B34}" dt="2023-05-22T17:25:40.299" v="1186" actId="1076"/>
          <ac:spMkLst>
            <pc:docMk/>
            <pc:sldMk cId="738720083" sldId="316"/>
            <ac:spMk id="3" creationId="{B8F916FB-50DC-494F-D9A8-2A747738F514}"/>
          </ac:spMkLst>
        </pc:spChg>
      </pc:sldChg>
      <pc:sldChg chg="addSp modSp new mod">
        <pc:chgData name="Minnu Helen Joseph" userId="b2a8d9cb-58d2-4d7e-9d80-554b236caf40" providerId="ADAL" clId="{15E8FBD6-247C-4DD2-A8E7-CDF0151C3B34}" dt="2023-05-22T17:48:12.063" v="1275" actId="14100"/>
        <pc:sldMkLst>
          <pc:docMk/>
          <pc:sldMk cId="2394213724" sldId="317"/>
        </pc:sldMkLst>
        <pc:spChg chg="mod">
          <ac:chgData name="Minnu Helen Joseph" userId="b2a8d9cb-58d2-4d7e-9d80-554b236caf40" providerId="ADAL" clId="{15E8FBD6-247C-4DD2-A8E7-CDF0151C3B34}" dt="2023-05-22T17:47:53.162" v="1267" actId="20577"/>
          <ac:spMkLst>
            <pc:docMk/>
            <pc:sldMk cId="2394213724" sldId="317"/>
            <ac:spMk id="2" creationId="{5CC4DE8A-C30F-B7D1-1ACC-9F42088DCE5E}"/>
          </ac:spMkLst>
        </pc:spChg>
        <pc:spChg chg="mod">
          <ac:chgData name="Minnu Helen Joseph" userId="b2a8d9cb-58d2-4d7e-9d80-554b236caf40" providerId="ADAL" clId="{15E8FBD6-247C-4DD2-A8E7-CDF0151C3B34}" dt="2023-05-22T17:45:13.277" v="1246" actId="122"/>
          <ac:spMkLst>
            <pc:docMk/>
            <pc:sldMk cId="2394213724" sldId="317"/>
            <ac:spMk id="3" creationId="{B38D8DBB-F62B-6E6D-868F-D1A5EE8A4A76}"/>
          </ac:spMkLst>
        </pc:spChg>
        <pc:picChg chg="add mod">
          <ac:chgData name="Minnu Helen Joseph" userId="b2a8d9cb-58d2-4d7e-9d80-554b236caf40" providerId="ADAL" clId="{15E8FBD6-247C-4DD2-A8E7-CDF0151C3B34}" dt="2023-05-22T17:48:12.063" v="1275" actId="14100"/>
          <ac:picMkLst>
            <pc:docMk/>
            <pc:sldMk cId="2394213724" sldId="317"/>
            <ac:picMk id="5" creationId="{DC232197-D083-C722-44C0-BF45A332284F}"/>
          </ac:picMkLst>
        </pc:picChg>
      </pc:sldChg>
      <pc:sldChg chg="delSp modSp new mod ord">
        <pc:chgData name="Minnu Helen Joseph" userId="b2a8d9cb-58d2-4d7e-9d80-554b236caf40" providerId="ADAL" clId="{15E8FBD6-247C-4DD2-A8E7-CDF0151C3B34}" dt="2023-05-22T17:58:42.203" v="1522" actId="14100"/>
        <pc:sldMkLst>
          <pc:docMk/>
          <pc:sldMk cId="3374331697" sldId="318"/>
        </pc:sldMkLst>
        <pc:spChg chg="mod">
          <ac:chgData name="Minnu Helen Joseph" userId="b2a8d9cb-58d2-4d7e-9d80-554b236caf40" providerId="ADAL" clId="{15E8FBD6-247C-4DD2-A8E7-CDF0151C3B34}" dt="2023-05-22T17:58:42.203" v="1522" actId="14100"/>
          <ac:spMkLst>
            <pc:docMk/>
            <pc:sldMk cId="3374331697" sldId="318"/>
            <ac:spMk id="2" creationId="{A2142317-3DBF-2EC2-1AB0-F7F30736B31C}"/>
          </ac:spMkLst>
        </pc:spChg>
        <pc:spChg chg="del">
          <ac:chgData name="Minnu Helen Joseph" userId="b2a8d9cb-58d2-4d7e-9d80-554b236caf40" providerId="ADAL" clId="{15E8FBD6-247C-4DD2-A8E7-CDF0151C3B34}" dt="2023-05-22T17:55:09.323" v="1495" actId="478"/>
          <ac:spMkLst>
            <pc:docMk/>
            <pc:sldMk cId="3374331697" sldId="318"/>
            <ac:spMk id="3" creationId="{6E37A314-33A4-DC38-5734-0EEFE25C1765}"/>
          </ac:spMkLst>
        </pc:spChg>
      </pc:sldChg>
      <pc:sldChg chg="delSp modSp new mod">
        <pc:chgData name="Minnu Helen Joseph" userId="b2a8d9cb-58d2-4d7e-9d80-554b236caf40" providerId="ADAL" clId="{15E8FBD6-247C-4DD2-A8E7-CDF0151C3B34}" dt="2023-05-22T17:54:27.127" v="1492" actId="14100"/>
        <pc:sldMkLst>
          <pc:docMk/>
          <pc:sldMk cId="4208279127" sldId="319"/>
        </pc:sldMkLst>
        <pc:spChg chg="mod">
          <ac:chgData name="Minnu Helen Joseph" userId="b2a8d9cb-58d2-4d7e-9d80-554b236caf40" providerId="ADAL" clId="{15E8FBD6-247C-4DD2-A8E7-CDF0151C3B34}" dt="2023-05-22T17:54:27.127" v="1492" actId="14100"/>
          <ac:spMkLst>
            <pc:docMk/>
            <pc:sldMk cId="4208279127" sldId="319"/>
            <ac:spMk id="2" creationId="{89405574-0862-BA78-D428-15B28025D213}"/>
          </ac:spMkLst>
        </pc:spChg>
        <pc:spChg chg="del">
          <ac:chgData name="Minnu Helen Joseph" userId="b2a8d9cb-58d2-4d7e-9d80-554b236caf40" providerId="ADAL" clId="{15E8FBD6-247C-4DD2-A8E7-CDF0151C3B34}" dt="2023-05-22T17:48:45.269" v="1278" actId="478"/>
          <ac:spMkLst>
            <pc:docMk/>
            <pc:sldMk cId="4208279127" sldId="319"/>
            <ac:spMk id="3" creationId="{BC8B17A6-2F41-3666-197C-A1C2E378E4C1}"/>
          </ac:spMkLst>
        </pc:spChg>
      </pc:sldChg>
      <pc:sldChg chg="delSp modSp new mod">
        <pc:chgData name="Minnu Helen Joseph" userId="b2a8d9cb-58d2-4d7e-9d80-554b236caf40" providerId="ADAL" clId="{15E8FBD6-247C-4DD2-A8E7-CDF0151C3B34}" dt="2023-05-22T18:03:24.913" v="1607" actId="20577"/>
        <pc:sldMkLst>
          <pc:docMk/>
          <pc:sldMk cId="1219025851" sldId="320"/>
        </pc:sldMkLst>
        <pc:spChg chg="mod">
          <ac:chgData name="Minnu Helen Joseph" userId="b2a8d9cb-58d2-4d7e-9d80-554b236caf40" providerId="ADAL" clId="{15E8FBD6-247C-4DD2-A8E7-CDF0151C3B34}" dt="2023-05-22T18:03:24.913" v="1607" actId="20577"/>
          <ac:spMkLst>
            <pc:docMk/>
            <pc:sldMk cId="1219025851" sldId="320"/>
            <ac:spMk id="2" creationId="{30078468-E9D0-9AED-6039-02A5BDBF238F}"/>
          </ac:spMkLst>
        </pc:spChg>
        <pc:spChg chg="del mod">
          <ac:chgData name="Minnu Helen Joseph" userId="b2a8d9cb-58d2-4d7e-9d80-554b236caf40" providerId="ADAL" clId="{15E8FBD6-247C-4DD2-A8E7-CDF0151C3B34}" dt="2023-05-22T17:58:56.044" v="1525" actId="478"/>
          <ac:spMkLst>
            <pc:docMk/>
            <pc:sldMk cId="1219025851" sldId="320"/>
            <ac:spMk id="3" creationId="{73AE823C-83E5-F2D8-54D5-BF29D4AE886D}"/>
          </ac:spMkLst>
        </pc:spChg>
      </pc:sldChg>
      <pc:sldChg chg="delSp modSp new mod">
        <pc:chgData name="Minnu Helen Joseph" userId="b2a8d9cb-58d2-4d7e-9d80-554b236caf40" providerId="ADAL" clId="{15E8FBD6-247C-4DD2-A8E7-CDF0151C3B34}" dt="2023-05-22T18:07:06.912" v="1646" actId="20577"/>
        <pc:sldMkLst>
          <pc:docMk/>
          <pc:sldMk cId="3442083142" sldId="321"/>
        </pc:sldMkLst>
        <pc:spChg chg="mod">
          <ac:chgData name="Minnu Helen Joseph" userId="b2a8d9cb-58d2-4d7e-9d80-554b236caf40" providerId="ADAL" clId="{15E8FBD6-247C-4DD2-A8E7-CDF0151C3B34}" dt="2023-05-22T18:07:06.912" v="1646" actId="20577"/>
          <ac:spMkLst>
            <pc:docMk/>
            <pc:sldMk cId="3442083142" sldId="321"/>
            <ac:spMk id="2" creationId="{180A348B-1348-6BDD-D283-7A1523C4B492}"/>
          </ac:spMkLst>
        </pc:spChg>
        <pc:spChg chg="del mod">
          <ac:chgData name="Minnu Helen Joseph" userId="b2a8d9cb-58d2-4d7e-9d80-554b236caf40" providerId="ADAL" clId="{15E8FBD6-247C-4DD2-A8E7-CDF0151C3B34}" dt="2023-05-22T18:03:44.768" v="1610" actId="478"/>
          <ac:spMkLst>
            <pc:docMk/>
            <pc:sldMk cId="3442083142" sldId="321"/>
            <ac:spMk id="3" creationId="{CBD61C69-B5CF-7845-4081-0FB0199358EC}"/>
          </ac:spMkLst>
        </pc:spChg>
      </pc:sldChg>
    </pc:docChg>
  </pc:docChgLst>
  <pc:docChgLst>
    <pc:chgData name="Minnu Helen Joseph" userId="b2a8d9cb-58d2-4d7e-9d80-554b236caf40" providerId="ADAL" clId="{C18BDE95-4480-4709-AC88-1EB9401D83ED}"/>
    <pc:docChg chg="undo custSel addSld delSld modSld sldOrd modSection">
      <pc:chgData name="Minnu Helen Joseph" userId="b2a8d9cb-58d2-4d7e-9d80-554b236caf40" providerId="ADAL" clId="{C18BDE95-4480-4709-AC88-1EB9401D83ED}" dt="2023-05-26T06:16:17.196" v="2476" actId="20577"/>
      <pc:docMkLst>
        <pc:docMk/>
      </pc:docMkLst>
      <pc:sldChg chg="modSp mod">
        <pc:chgData name="Minnu Helen Joseph" userId="b2a8d9cb-58d2-4d7e-9d80-554b236caf40" providerId="ADAL" clId="{C18BDE95-4480-4709-AC88-1EB9401D83ED}" dt="2023-05-26T04:15:23.457" v="1240" actId="20577"/>
        <pc:sldMkLst>
          <pc:docMk/>
          <pc:sldMk cId="3036573791" sldId="273"/>
        </pc:sldMkLst>
        <pc:spChg chg="mod">
          <ac:chgData name="Minnu Helen Joseph" userId="b2a8d9cb-58d2-4d7e-9d80-554b236caf40" providerId="ADAL" clId="{C18BDE95-4480-4709-AC88-1EB9401D83ED}" dt="2023-05-26T04:15:23.457" v="1240" actId="20577"/>
          <ac:spMkLst>
            <pc:docMk/>
            <pc:sldMk cId="3036573791" sldId="273"/>
            <ac:spMk id="5" creationId="{5F5ABE47-B1F9-1E34-B33E-A8FBDF32394C}"/>
          </ac:spMkLst>
        </pc:spChg>
      </pc:sldChg>
      <pc:sldChg chg="modSp mod">
        <pc:chgData name="Minnu Helen Joseph" userId="b2a8d9cb-58d2-4d7e-9d80-554b236caf40" providerId="ADAL" clId="{C18BDE95-4480-4709-AC88-1EB9401D83ED}" dt="2023-05-26T04:30:10.018" v="1340" actId="20577"/>
        <pc:sldMkLst>
          <pc:docMk/>
          <pc:sldMk cId="1537800860" sldId="295"/>
        </pc:sldMkLst>
        <pc:spChg chg="mod">
          <ac:chgData name="Minnu Helen Joseph" userId="b2a8d9cb-58d2-4d7e-9d80-554b236caf40" providerId="ADAL" clId="{C18BDE95-4480-4709-AC88-1EB9401D83ED}" dt="2023-05-23T01:02:14.974" v="225" actId="1076"/>
          <ac:spMkLst>
            <pc:docMk/>
            <pc:sldMk cId="1537800860" sldId="295"/>
            <ac:spMk id="4" creationId="{8030856A-6B10-E63A-FF9D-FCC3E858E38B}"/>
          </ac:spMkLst>
        </pc:spChg>
        <pc:spChg chg="mod">
          <ac:chgData name="Minnu Helen Joseph" userId="b2a8d9cb-58d2-4d7e-9d80-554b236caf40" providerId="ADAL" clId="{C18BDE95-4480-4709-AC88-1EB9401D83ED}" dt="2023-05-26T04:30:10.018" v="1340" actId="20577"/>
          <ac:spMkLst>
            <pc:docMk/>
            <pc:sldMk cId="1537800860" sldId="295"/>
            <ac:spMk id="5" creationId="{7804106F-FA64-286A-04FC-353B30B818C8}"/>
          </ac:spMkLst>
        </pc:spChg>
      </pc:sldChg>
      <pc:sldChg chg="modSp mod">
        <pc:chgData name="Minnu Helen Joseph" userId="b2a8d9cb-58d2-4d7e-9d80-554b236caf40" providerId="ADAL" clId="{C18BDE95-4480-4709-AC88-1EB9401D83ED}" dt="2023-05-26T06:15:30.140" v="2453" actId="20577"/>
        <pc:sldMkLst>
          <pc:docMk/>
          <pc:sldMk cId="3324074945" sldId="296"/>
        </pc:sldMkLst>
        <pc:spChg chg="mod">
          <ac:chgData name="Minnu Helen Joseph" userId="b2a8d9cb-58d2-4d7e-9d80-554b236caf40" providerId="ADAL" clId="{C18BDE95-4480-4709-AC88-1EB9401D83ED}" dt="2023-05-26T06:15:30.140" v="2453" actId="20577"/>
          <ac:spMkLst>
            <pc:docMk/>
            <pc:sldMk cId="3324074945" sldId="296"/>
            <ac:spMk id="6" creationId="{9DA22B87-C136-3DE4-9468-6C2F4ACA8AE1}"/>
          </ac:spMkLst>
        </pc:spChg>
      </pc:sldChg>
      <pc:sldChg chg="modSp mod ord">
        <pc:chgData name="Minnu Helen Joseph" userId="b2a8d9cb-58d2-4d7e-9d80-554b236caf40" providerId="ADAL" clId="{C18BDE95-4480-4709-AC88-1EB9401D83ED}" dt="2023-05-26T06:16:17.196" v="2476" actId="20577"/>
        <pc:sldMkLst>
          <pc:docMk/>
          <pc:sldMk cId="4129119422" sldId="297"/>
        </pc:sldMkLst>
        <pc:spChg chg="mod">
          <ac:chgData name="Minnu Helen Joseph" userId="b2a8d9cb-58d2-4d7e-9d80-554b236caf40" providerId="ADAL" clId="{C18BDE95-4480-4709-AC88-1EB9401D83ED}" dt="2023-05-26T06:16:17.196" v="2476" actId="20577"/>
          <ac:spMkLst>
            <pc:docMk/>
            <pc:sldMk cId="4129119422" sldId="297"/>
            <ac:spMk id="5" creationId="{67AC799E-9510-0BE5-9A3D-FCFF3EB61465}"/>
          </ac:spMkLst>
        </pc:spChg>
        <pc:spChg chg="mod">
          <ac:chgData name="Minnu Helen Joseph" userId="b2a8d9cb-58d2-4d7e-9d80-554b236caf40" providerId="ADAL" clId="{C18BDE95-4480-4709-AC88-1EB9401D83ED}" dt="2023-05-23T14:40:22.055" v="1161" actId="20577"/>
          <ac:spMkLst>
            <pc:docMk/>
            <pc:sldMk cId="4129119422" sldId="297"/>
            <ac:spMk id="7" creationId="{3E83107C-4968-FD89-F683-EF52D2CE74AC}"/>
          </ac:spMkLst>
        </pc:spChg>
      </pc:sldChg>
      <pc:sldChg chg="modSp mod modShow">
        <pc:chgData name="Minnu Helen Joseph" userId="b2a8d9cb-58d2-4d7e-9d80-554b236caf40" providerId="ADAL" clId="{C18BDE95-4480-4709-AC88-1EB9401D83ED}" dt="2023-05-26T04:30:59.721" v="1342" actId="5793"/>
        <pc:sldMkLst>
          <pc:docMk/>
          <pc:sldMk cId="1099552943" sldId="298"/>
        </pc:sldMkLst>
        <pc:spChg chg="mod">
          <ac:chgData name="Minnu Helen Joseph" userId="b2a8d9cb-58d2-4d7e-9d80-554b236caf40" providerId="ADAL" clId="{C18BDE95-4480-4709-AC88-1EB9401D83ED}" dt="2023-05-26T04:30:59.721" v="1342" actId="5793"/>
          <ac:spMkLst>
            <pc:docMk/>
            <pc:sldMk cId="1099552943" sldId="298"/>
            <ac:spMk id="9" creationId="{9D496500-6EFF-D6A4-A019-E1438C03575B}"/>
          </ac:spMkLst>
        </pc:spChg>
      </pc:sldChg>
      <pc:sldChg chg="addSp delSp modSp mod ord">
        <pc:chgData name="Minnu Helen Joseph" userId="b2a8d9cb-58d2-4d7e-9d80-554b236caf40" providerId="ADAL" clId="{C18BDE95-4480-4709-AC88-1EB9401D83ED}" dt="2023-05-26T05:22:30.318" v="1559" actId="1076"/>
        <pc:sldMkLst>
          <pc:docMk/>
          <pc:sldMk cId="1908408983" sldId="301"/>
        </pc:sldMkLst>
        <pc:spChg chg="add mod">
          <ac:chgData name="Minnu Helen Joseph" userId="b2a8d9cb-58d2-4d7e-9d80-554b236caf40" providerId="ADAL" clId="{C18BDE95-4480-4709-AC88-1EB9401D83ED}" dt="2023-05-26T05:22:30.318" v="1559" actId="1076"/>
          <ac:spMkLst>
            <pc:docMk/>
            <pc:sldMk cId="1908408983" sldId="301"/>
            <ac:spMk id="2" creationId="{3FA96AA8-40D7-6012-B853-E19F1192E950}"/>
          </ac:spMkLst>
        </pc:spChg>
        <pc:spChg chg="del">
          <ac:chgData name="Minnu Helen Joseph" userId="b2a8d9cb-58d2-4d7e-9d80-554b236caf40" providerId="ADAL" clId="{C18BDE95-4480-4709-AC88-1EB9401D83ED}" dt="2023-05-23T01:08:48.463" v="360" actId="478"/>
          <ac:spMkLst>
            <pc:docMk/>
            <pc:sldMk cId="1908408983" sldId="301"/>
            <ac:spMk id="4" creationId="{9FC1CB7F-940D-A687-7C10-21A9F4BA40EB}"/>
          </ac:spMkLst>
        </pc:spChg>
        <pc:spChg chg="mod">
          <ac:chgData name="Minnu Helen Joseph" userId="b2a8d9cb-58d2-4d7e-9d80-554b236caf40" providerId="ADAL" clId="{C18BDE95-4480-4709-AC88-1EB9401D83ED}" dt="2023-05-26T05:12:44.454" v="1508" actId="14100"/>
          <ac:spMkLst>
            <pc:docMk/>
            <pc:sldMk cId="1908408983" sldId="301"/>
            <ac:spMk id="8" creationId="{583C1208-BAFB-1268-112E-6D99EC02745F}"/>
          </ac:spMkLst>
        </pc:spChg>
        <pc:picChg chg="del">
          <ac:chgData name="Minnu Helen Joseph" userId="b2a8d9cb-58d2-4d7e-9d80-554b236caf40" providerId="ADAL" clId="{C18BDE95-4480-4709-AC88-1EB9401D83ED}" dt="2023-05-23T01:08:50.387" v="361" actId="478"/>
          <ac:picMkLst>
            <pc:docMk/>
            <pc:sldMk cId="1908408983" sldId="301"/>
            <ac:picMk id="3" creationId="{5F3F1BBB-6D6D-9478-AB6F-1A8ABABF07F2}"/>
          </ac:picMkLst>
        </pc:picChg>
      </pc:sldChg>
      <pc:sldChg chg="modSp mod">
        <pc:chgData name="Minnu Helen Joseph" userId="b2a8d9cb-58d2-4d7e-9d80-554b236caf40" providerId="ADAL" clId="{C18BDE95-4480-4709-AC88-1EB9401D83ED}" dt="2023-05-25T04:58:56.562" v="1183" actId="20577"/>
        <pc:sldMkLst>
          <pc:docMk/>
          <pc:sldMk cId="300761540" sldId="302"/>
        </pc:sldMkLst>
        <pc:spChg chg="mod">
          <ac:chgData name="Minnu Helen Joseph" userId="b2a8d9cb-58d2-4d7e-9d80-554b236caf40" providerId="ADAL" clId="{C18BDE95-4480-4709-AC88-1EB9401D83ED}" dt="2023-05-25T04:58:56.562" v="1183" actId="20577"/>
          <ac:spMkLst>
            <pc:docMk/>
            <pc:sldMk cId="300761540" sldId="302"/>
            <ac:spMk id="11" creationId="{7E8285C3-AD06-C6EE-DA1E-01E4AE099285}"/>
          </ac:spMkLst>
        </pc:spChg>
      </pc:sldChg>
      <pc:sldChg chg="modSp mod">
        <pc:chgData name="Minnu Helen Joseph" userId="b2a8d9cb-58d2-4d7e-9d80-554b236caf40" providerId="ADAL" clId="{C18BDE95-4480-4709-AC88-1EB9401D83ED}" dt="2023-05-26T06:13:59.662" v="2356" actId="20577"/>
        <pc:sldMkLst>
          <pc:docMk/>
          <pc:sldMk cId="3657392215" sldId="311"/>
        </pc:sldMkLst>
        <pc:spChg chg="mod">
          <ac:chgData name="Minnu Helen Joseph" userId="b2a8d9cb-58d2-4d7e-9d80-554b236caf40" providerId="ADAL" clId="{C18BDE95-4480-4709-AC88-1EB9401D83ED}" dt="2023-05-26T06:13:59.662" v="2356" actId="20577"/>
          <ac:spMkLst>
            <pc:docMk/>
            <pc:sldMk cId="3657392215" sldId="311"/>
            <ac:spMk id="2" creationId="{61CC3141-02E7-674D-B07A-0D273ECBBA2B}"/>
          </ac:spMkLst>
        </pc:spChg>
      </pc:sldChg>
      <pc:sldChg chg="modSp mod">
        <pc:chgData name="Minnu Helen Joseph" userId="b2a8d9cb-58d2-4d7e-9d80-554b236caf40" providerId="ADAL" clId="{C18BDE95-4480-4709-AC88-1EB9401D83ED}" dt="2023-05-26T05:10:41.019" v="1465" actId="5793"/>
        <pc:sldMkLst>
          <pc:docMk/>
          <pc:sldMk cId="1871494615" sldId="312"/>
        </pc:sldMkLst>
        <pc:spChg chg="mod">
          <ac:chgData name="Minnu Helen Joseph" userId="b2a8d9cb-58d2-4d7e-9d80-554b236caf40" providerId="ADAL" clId="{C18BDE95-4480-4709-AC88-1EB9401D83ED}" dt="2023-05-26T05:10:41.019" v="1465" actId="5793"/>
          <ac:spMkLst>
            <pc:docMk/>
            <pc:sldMk cId="1871494615" sldId="312"/>
            <ac:spMk id="2" creationId="{3BCCA0E5-0AE5-455F-F1A8-A749636196D1}"/>
          </ac:spMkLst>
        </pc:spChg>
        <pc:spChg chg="mod">
          <ac:chgData name="Minnu Helen Joseph" userId="b2a8d9cb-58d2-4d7e-9d80-554b236caf40" providerId="ADAL" clId="{C18BDE95-4480-4709-AC88-1EB9401D83ED}" dt="2023-05-26T05:08:56.439" v="1431" actId="1076"/>
          <ac:spMkLst>
            <pc:docMk/>
            <pc:sldMk cId="1871494615" sldId="312"/>
            <ac:spMk id="3" creationId="{A30E9179-9D61-1225-5E4B-12F523F7051B}"/>
          </ac:spMkLst>
        </pc:spChg>
      </pc:sldChg>
      <pc:sldChg chg="addSp delSp modSp mod">
        <pc:chgData name="Minnu Helen Joseph" userId="b2a8d9cb-58d2-4d7e-9d80-554b236caf40" providerId="ADAL" clId="{C18BDE95-4480-4709-AC88-1EB9401D83ED}" dt="2023-05-26T05:35:56.613" v="1671" actId="1076"/>
        <pc:sldMkLst>
          <pc:docMk/>
          <pc:sldMk cId="3364620544" sldId="313"/>
        </pc:sldMkLst>
        <pc:spChg chg="mod">
          <ac:chgData name="Minnu Helen Joseph" userId="b2a8d9cb-58d2-4d7e-9d80-554b236caf40" providerId="ADAL" clId="{C18BDE95-4480-4709-AC88-1EB9401D83ED}" dt="2023-05-26T05:29:21.511" v="1569" actId="1076"/>
          <ac:spMkLst>
            <pc:docMk/>
            <pc:sldMk cId="3364620544" sldId="313"/>
            <ac:spMk id="2" creationId="{9C6AA15C-F285-EF3E-B720-B4B56ACEBB65}"/>
          </ac:spMkLst>
        </pc:spChg>
        <pc:spChg chg="mod">
          <ac:chgData name="Minnu Helen Joseph" userId="b2a8d9cb-58d2-4d7e-9d80-554b236caf40" providerId="ADAL" clId="{C18BDE95-4480-4709-AC88-1EB9401D83ED}" dt="2023-05-26T05:29:12.298" v="1568" actId="1076"/>
          <ac:spMkLst>
            <pc:docMk/>
            <pc:sldMk cId="3364620544" sldId="313"/>
            <ac:spMk id="3" creationId="{E63237E8-06D1-3164-B281-FA62BBC9435A}"/>
          </ac:spMkLst>
        </pc:spChg>
        <pc:spChg chg="add del mod">
          <ac:chgData name="Minnu Helen Joseph" userId="b2a8d9cb-58d2-4d7e-9d80-554b236caf40" providerId="ADAL" clId="{C18BDE95-4480-4709-AC88-1EB9401D83ED}" dt="2023-05-23T03:31:23.736" v="662" actId="478"/>
          <ac:spMkLst>
            <pc:docMk/>
            <pc:sldMk cId="3364620544" sldId="313"/>
            <ac:spMk id="4" creationId="{66ED08BA-CF32-F50C-BD8B-CB5993174E54}"/>
          </ac:spMkLst>
        </pc:spChg>
        <pc:spChg chg="add mod">
          <ac:chgData name="Minnu Helen Joseph" userId="b2a8d9cb-58d2-4d7e-9d80-554b236caf40" providerId="ADAL" clId="{C18BDE95-4480-4709-AC88-1EB9401D83ED}" dt="2023-05-26T05:35:56.613" v="1671" actId="1076"/>
          <ac:spMkLst>
            <pc:docMk/>
            <pc:sldMk cId="3364620544" sldId="313"/>
            <ac:spMk id="5" creationId="{AF6CC136-2550-92D8-0053-62213A170CE3}"/>
          </ac:spMkLst>
        </pc:spChg>
        <pc:spChg chg="del mod">
          <ac:chgData name="Minnu Helen Joseph" userId="b2a8d9cb-58d2-4d7e-9d80-554b236caf40" providerId="ADAL" clId="{C18BDE95-4480-4709-AC88-1EB9401D83ED}" dt="2023-05-23T03:19:10.559" v="625" actId="478"/>
          <ac:spMkLst>
            <pc:docMk/>
            <pc:sldMk cId="3364620544" sldId="313"/>
            <ac:spMk id="6" creationId="{011F6457-2471-24DA-38CC-00824DBD7DC2}"/>
          </ac:spMkLst>
        </pc:spChg>
        <pc:picChg chg="del">
          <ac:chgData name="Minnu Helen Joseph" userId="b2a8d9cb-58d2-4d7e-9d80-554b236caf40" providerId="ADAL" clId="{C18BDE95-4480-4709-AC88-1EB9401D83ED}" dt="2023-05-23T03:19:12.283" v="626" actId="478"/>
          <ac:picMkLst>
            <pc:docMk/>
            <pc:sldMk cId="3364620544" sldId="313"/>
            <ac:picMk id="5" creationId="{C159730B-576F-6776-5510-96C098152E55}"/>
          </ac:picMkLst>
        </pc:picChg>
        <pc:picChg chg="add del mod">
          <ac:chgData name="Minnu Helen Joseph" userId="b2a8d9cb-58d2-4d7e-9d80-554b236caf40" providerId="ADAL" clId="{C18BDE95-4480-4709-AC88-1EB9401D83ED}" dt="2023-05-26T05:23:22.936" v="1562" actId="478"/>
          <ac:picMkLst>
            <pc:docMk/>
            <pc:sldMk cId="3364620544" sldId="313"/>
            <ac:picMk id="1026" creationId="{F88C811F-2271-7D94-AD16-C5DDDDEDE581}"/>
          </ac:picMkLst>
        </pc:picChg>
      </pc:sldChg>
      <pc:sldChg chg="addSp delSp modSp mod">
        <pc:chgData name="Minnu Helen Joseph" userId="b2a8d9cb-58d2-4d7e-9d80-554b236caf40" providerId="ADAL" clId="{C18BDE95-4480-4709-AC88-1EB9401D83ED}" dt="2023-05-26T05:40:16.636" v="1787" actId="3626"/>
        <pc:sldMkLst>
          <pc:docMk/>
          <pc:sldMk cId="1295876070" sldId="314"/>
        </pc:sldMkLst>
        <pc:spChg chg="mod">
          <ac:chgData name="Minnu Helen Joseph" userId="b2a8d9cb-58d2-4d7e-9d80-554b236caf40" providerId="ADAL" clId="{C18BDE95-4480-4709-AC88-1EB9401D83ED}" dt="2023-05-23T03:19:21.904" v="628" actId="6549"/>
          <ac:spMkLst>
            <pc:docMk/>
            <pc:sldMk cId="1295876070" sldId="314"/>
            <ac:spMk id="2" creationId="{A45987D8-E682-D9E6-7BB1-BAF94DA80E5A}"/>
          </ac:spMkLst>
        </pc:spChg>
        <pc:spChg chg="del mod">
          <ac:chgData name="Minnu Helen Joseph" userId="b2a8d9cb-58d2-4d7e-9d80-554b236caf40" providerId="ADAL" clId="{C18BDE95-4480-4709-AC88-1EB9401D83ED}" dt="2023-05-23T03:32:06.805" v="663" actId="478"/>
          <ac:spMkLst>
            <pc:docMk/>
            <pc:sldMk cId="1295876070" sldId="314"/>
            <ac:spMk id="3" creationId="{4B8DF95F-D543-3E3A-68D3-402CCFD17838}"/>
          </ac:spMkLst>
        </pc:spChg>
        <pc:spChg chg="add mod">
          <ac:chgData name="Minnu Helen Joseph" userId="b2a8d9cb-58d2-4d7e-9d80-554b236caf40" providerId="ADAL" clId="{C18BDE95-4480-4709-AC88-1EB9401D83ED}" dt="2023-05-26T05:40:16.636" v="1787" actId="3626"/>
          <ac:spMkLst>
            <pc:docMk/>
            <pc:sldMk cId="1295876070" sldId="314"/>
            <ac:spMk id="4" creationId="{980DFA33-7E4D-6B03-77E0-AAC6CCB2B380}"/>
          </ac:spMkLst>
        </pc:spChg>
      </pc:sldChg>
      <pc:sldChg chg="addSp delSp modSp mod">
        <pc:chgData name="Minnu Helen Joseph" userId="b2a8d9cb-58d2-4d7e-9d80-554b236caf40" providerId="ADAL" clId="{C18BDE95-4480-4709-AC88-1EB9401D83ED}" dt="2023-05-26T05:44:37.228" v="1817" actId="1076"/>
        <pc:sldMkLst>
          <pc:docMk/>
          <pc:sldMk cId="472164616" sldId="315"/>
        </pc:sldMkLst>
        <pc:spChg chg="mod">
          <ac:chgData name="Minnu Helen Joseph" userId="b2a8d9cb-58d2-4d7e-9d80-554b236caf40" providerId="ADAL" clId="{C18BDE95-4480-4709-AC88-1EB9401D83ED}" dt="2023-05-23T03:19:42.587" v="631" actId="5793"/>
          <ac:spMkLst>
            <pc:docMk/>
            <pc:sldMk cId="472164616" sldId="315"/>
            <ac:spMk id="2" creationId="{3546E2DC-AB35-251D-0DD7-1A82B1E2765B}"/>
          </ac:spMkLst>
        </pc:spChg>
        <pc:spChg chg="del mod">
          <ac:chgData name="Minnu Helen Joseph" userId="b2a8d9cb-58d2-4d7e-9d80-554b236caf40" providerId="ADAL" clId="{C18BDE95-4480-4709-AC88-1EB9401D83ED}" dt="2023-05-23T06:51:56.132" v="743" actId="478"/>
          <ac:spMkLst>
            <pc:docMk/>
            <pc:sldMk cId="472164616" sldId="315"/>
            <ac:spMk id="3" creationId="{9AD51631-9D0F-1E37-EC39-DD56A47C8EE7}"/>
          </ac:spMkLst>
        </pc:spChg>
        <pc:spChg chg="add mod">
          <ac:chgData name="Minnu Helen Joseph" userId="b2a8d9cb-58d2-4d7e-9d80-554b236caf40" providerId="ADAL" clId="{C18BDE95-4480-4709-AC88-1EB9401D83ED}" dt="2023-05-26T05:44:37.228" v="1817" actId="1076"/>
          <ac:spMkLst>
            <pc:docMk/>
            <pc:sldMk cId="472164616" sldId="315"/>
            <ac:spMk id="4" creationId="{86981EF5-9F47-B316-3942-759544A2669C}"/>
          </ac:spMkLst>
        </pc:spChg>
        <pc:spChg chg="add del mod">
          <ac:chgData name="Minnu Helen Joseph" userId="b2a8d9cb-58d2-4d7e-9d80-554b236caf40" providerId="ADAL" clId="{C18BDE95-4480-4709-AC88-1EB9401D83ED}" dt="2023-05-23T03:59:24.644" v="741"/>
          <ac:spMkLst>
            <pc:docMk/>
            <pc:sldMk cId="472164616" sldId="315"/>
            <ac:spMk id="4" creationId="{EEFA940D-6D0B-4A51-2036-4174947EAC83}"/>
          </ac:spMkLst>
        </pc:spChg>
        <pc:spChg chg="add del mod">
          <ac:chgData name="Minnu Helen Joseph" userId="b2a8d9cb-58d2-4d7e-9d80-554b236caf40" providerId="ADAL" clId="{C18BDE95-4480-4709-AC88-1EB9401D83ED}" dt="2023-05-23T06:51:58.831" v="744" actId="478"/>
          <ac:spMkLst>
            <pc:docMk/>
            <pc:sldMk cId="472164616" sldId="315"/>
            <ac:spMk id="5" creationId="{686D222B-E545-FAA2-DC4D-5CF1B88F1D1A}"/>
          </ac:spMkLst>
        </pc:spChg>
        <pc:spChg chg="add del mod">
          <ac:chgData name="Minnu Helen Joseph" userId="b2a8d9cb-58d2-4d7e-9d80-554b236caf40" providerId="ADAL" clId="{C18BDE95-4480-4709-AC88-1EB9401D83ED}" dt="2023-05-26T05:40:58.450" v="1790"/>
          <ac:spMkLst>
            <pc:docMk/>
            <pc:sldMk cId="472164616" sldId="315"/>
            <ac:spMk id="6" creationId="{043F6305-8B1C-559B-61FA-B0B1471A92CD}"/>
          </ac:spMkLst>
        </pc:spChg>
        <pc:spChg chg="add mod">
          <ac:chgData name="Minnu Helen Joseph" userId="b2a8d9cb-58d2-4d7e-9d80-554b236caf40" providerId="ADAL" clId="{C18BDE95-4480-4709-AC88-1EB9401D83ED}" dt="2023-05-26T05:44:33.295" v="1816" actId="255"/>
          <ac:spMkLst>
            <pc:docMk/>
            <pc:sldMk cId="472164616" sldId="315"/>
            <ac:spMk id="7" creationId="{6B4DACA9-D4C0-92AE-27E2-6BF326E8DC59}"/>
          </ac:spMkLst>
        </pc:spChg>
      </pc:sldChg>
      <pc:sldChg chg="del">
        <pc:chgData name="Minnu Helen Joseph" userId="b2a8d9cb-58d2-4d7e-9d80-554b236caf40" providerId="ADAL" clId="{C18BDE95-4480-4709-AC88-1EB9401D83ED}" dt="2023-05-23T07:07:53.965" v="778" actId="2696"/>
        <pc:sldMkLst>
          <pc:docMk/>
          <pc:sldMk cId="738720083" sldId="316"/>
        </pc:sldMkLst>
      </pc:sldChg>
      <pc:sldChg chg="addSp delSp modSp new mod">
        <pc:chgData name="Minnu Helen Joseph" userId="b2a8d9cb-58d2-4d7e-9d80-554b236caf40" providerId="ADAL" clId="{C18BDE95-4480-4709-AC88-1EB9401D83ED}" dt="2023-05-26T05:58:51.582" v="2022" actId="255"/>
        <pc:sldMkLst>
          <pc:docMk/>
          <pc:sldMk cId="2501262729" sldId="316"/>
        </pc:sldMkLst>
        <pc:spChg chg="mod">
          <ac:chgData name="Minnu Helen Joseph" userId="b2a8d9cb-58d2-4d7e-9d80-554b236caf40" providerId="ADAL" clId="{C18BDE95-4480-4709-AC88-1EB9401D83ED}" dt="2023-05-26T05:58:51.582" v="2022" actId="255"/>
          <ac:spMkLst>
            <pc:docMk/>
            <pc:sldMk cId="2501262729" sldId="316"/>
            <ac:spMk id="2" creationId="{2C7EAC2F-3F04-4B11-DC78-CCD72319EBD1}"/>
          </ac:spMkLst>
        </pc:spChg>
        <pc:spChg chg="del mod">
          <ac:chgData name="Minnu Helen Joseph" userId="b2a8d9cb-58d2-4d7e-9d80-554b236caf40" providerId="ADAL" clId="{C18BDE95-4480-4709-AC88-1EB9401D83ED}" dt="2023-05-26T05:47:00.863" v="1819" actId="478"/>
          <ac:spMkLst>
            <pc:docMk/>
            <pc:sldMk cId="2501262729" sldId="316"/>
            <ac:spMk id="3" creationId="{9ECE8B47-E8FB-45EF-C97C-BA1241E10F58}"/>
          </ac:spMkLst>
        </pc:spChg>
        <pc:spChg chg="add del mod">
          <ac:chgData name="Minnu Helen Joseph" userId="b2a8d9cb-58d2-4d7e-9d80-554b236caf40" providerId="ADAL" clId="{C18BDE95-4480-4709-AC88-1EB9401D83ED}" dt="2023-05-26T05:47:04.647" v="1820" actId="478"/>
          <ac:spMkLst>
            <pc:docMk/>
            <pc:sldMk cId="2501262729" sldId="316"/>
            <ac:spMk id="4" creationId="{95B534DB-5954-6B70-7899-D8F610E7710E}"/>
          </ac:spMkLst>
        </pc:spChg>
      </pc:sldChg>
      <pc:sldChg chg="delSp modSp new mod">
        <pc:chgData name="Minnu Helen Joseph" userId="b2a8d9cb-58d2-4d7e-9d80-554b236caf40" providerId="ADAL" clId="{C18BDE95-4480-4709-AC88-1EB9401D83ED}" dt="2023-05-26T06:04:17.195" v="2101" actId="255"/>
        <pc:sldMkLst>
          <pc:docMk/>
          <pc:sldMk cId="703648683" sldId="317"/>
        </pc:sldMkLst>
        <pc:spChg chg="mod">
          <ac:chgData name="Minnu Helen Joseph" userId="b2a8d9cb-58d2-4d7e-9d80-554b236caf40" providerId="ADAL" clId="{C18BDE95-4480-4709-AC88-1EB9401D83ED}" dt="2023-05-26T06:04:17.195" v="2101" actId="255"/>
          <ac:spMkLst>
            <pc:docMk/>
            <pc:sldMk cId="703648683" sldId="317"/>
            <ac:spMk id="2" creationId="{C3EF125B-06F3-8B40-E6DD-4748EB1FE14D}"/>
          </ac:spMkLst>
        </pc:spChg>
        <pc:spChg chg="del">
          <ac:chgData name="Minnu Helen Joseph" userId="b2a8d9cb-58d2-4d7e-9d80-554b236caf40" providerId="ADAL" clId="{C18BDE95-4480-4709-AC88-1EB9401D83ED}" dt="2023-05-23T14:36:29.719" v="804" actId="478"/>
          <ac:spMkLst>
            <pc:docMk/>
            <pc:sldMk cId="703648683" sldId="317"/>
            <ac:spMk id="3" creationId="{37CC1CC1-26ED-0F82-F135-2C306DA9536C}"/>
          </ac:spMkLst>
        </pc:spChg>
      </pc:sldChg>
      <pc:sldChg chg="del">
        <pc:chgData name="Minnu Helen Joseph" userId="b2a8d9cb-58d2-4d7e-9d80-554b236caf40" providerId="ADAL" clId="{C18BDE95-4480-4709-AC88-1EB9401D83ED}" dt="2023-05-23T07:08:02.574" v="779" actId="2696"/>
        <pc:sldMkLst>
          <pc:docMk/>
          <pc:sldMk cId="2394213724" sldId="317"/>
        </pc:sldMkLst>
      </pc:sldChg>
      <pc:sldChg chg="new del">
        <pc:chgData name="Minnu Helen Joseph" userId="b2a8d9cb-58d2-4d7e-9d80-554b236caf40" providerId="ADAL" clId="{C18BDE95-4480-4709-AC88-1EB9401D83ED}" dt="2023-05-26T06:04:40.874" v="2104" actId="47"/>
        <pc:sldMkLst>
          <pc:docMk/>
          <pc:sldMk cId="1032340716" sldId="318"/>
        </pc:sldMkLst>
      </pc:sldChg>
      <pc:sldChg chg="del">
        <pc:chgData name="Minnu Helen Joseph" userId="b2a8d9cb-58d2-4d7e-9d80-554b236caf40" providerId="ADAL" clId="{C18BDE95-4480-4709-AC88-1EB9401D83ED}" dt="2023-05-23T07:08:14.018" v="781" actId="2696"/>
        <pc:sldMkLst>
          <pc:docMk/>
          <pc:sldMk cId="3374331697" sldId="318"/>
        </pc:sldMkLst>
      </pc:sldChg>
      <pc:sldChg chg="modSp add mod">
        <pc:chgData name="Minnu Helen Joseph" userId="b2a8d9cb-58d2-4d7e-9d80-554b236caf40" providerId="ADAL" clId="{C18BDE95-4480-4709-AC88-1EB9401D83ED}" dt="2023-05-26T06:13:03.085" v="2224" actId="20577"/>
        <pc:sldMkLst>
          <pc:docMk/>
          <pc:sldMk cId="4007579729" sldId="319"/>
        </pc:sldMkLst>
        <pc:spChg chg="mod">
          <ac:chgData name="Minnu Helen Joseph" userId="b2a8d9cb-58d2-4d7e-9d80-554b236caf40" providerId="ADAL" clId="{C18BDE95-4480-4709-AC88-1EB9401D83ED}" dt="2023-05-26T06:13:03.085" v="2224" actId="20577"/>
          <ac:spMkLst>
            <pc:docMk/>
            <pc:sldMk cId="4007579729" sldId="319"/>
            <ac:spMk id="2" creationId="{C3EF125B-06F3-8B40-E6DD-4748EB1FE14D}"/>
          </ac:spMkLst>
        </pc:spChg>
      </pc:sldChg>
      <pc:sldChg chg="del">
        <pc:chgData name="Minnu Helen Joseph" userId="b2a8d9cb-58d2-4d7e-9d80-554b236caf40" providerId="ADAL" clId="{C18BDE95-4480-4709-AC88-1EB9401D83ED}" dt="2023-05-23T07:08:09.461" v="780" actId="2696"/>
        <pc:sldMkLst>
          <pc:docMk/>
          <pc:sldMk cId="4208279127" sldId="319"/>
        </pc:sldMkLst>
      </pc:sldChg>
      <pc:sldChg chg="del">
        <pc:chgData name="Minnu Helen Joseph" userId="b2a8d9cb-58d2-4d7e-9d80-554b236caf40" providerId="ADAL" clId="{C18BDE95-4480-4709-AC88-1EB9401D83ED}" dt="2023-05-23T07:08:18.446" v="782" actId="2696"/>
        <pc:sldMkLst>
          <pc:docMk/>
          <pc:sldMk cId="1219025851" sldId="320"/>
        </pc:sldMkLst>
      </pc:sldChg>
      <pc:sldChg chg="del">
        <pc:chgData name="Minnu Helen Joseph" userId="b2a8d9cb-58d2-4d7e-9d80-554b236caf40" providerId="ADAL" clId="{C18BDE95-4480-4709-AC88-1EB9401D83ED}" dt="2023-05-23T07:08:22.252" v="783" actId="2696"/>
        <pc:sldMkLst>
          <pc:docMk/>
          <pc:sldMk cId="3442083142" sldId="321"/>
        </pc:sldMkLst>
      </pc:sldChg>
    </pc:docChg>
  </pc:docChgLst>
  <pc:docChgLst>
    <pc:chgData name="Minnu Helen Joseph" userId="b2a8d9cb-58d2-4d7e-9d80-554b236caf40" providerId="ADAL" clId="{FEC64A00-21F7-443A-A647-A17D3286B5D4}"/>
    <pc:docChg chg="undo custSel delSld modSld modSection">
      <pc:chgData name="Minnu Helen Joseph" userId="b2a8d9cb-58d2-4d7e-9d80-554b236caf40" providerId="ADAL" clId="{FEC64A00-21F7-443A-A647-A17D3286B5D4}" dt="2023-06-02T06:07:44.756" v="1417" actId="20577"/>
      <pc:docMkLst>
        <pc:docMk/>
      </pc:docMkLst>
      <pc:sldChg chg="modSp mod">
        <pc:chgData name="Minnu Helen Joseph" userId="b2a8d9cb-58d2-4d7e-9d80-554b236caf40" providerId="ADAL" clId="{FEC64A00-21F7-443A-A647-A17D3286B5D4}" dt="2023-06-02T04:58:46.476" v="236" actId="5793"/>
        <pc:sldMkLst>
          <pc:docMk/>
          <pc:sldMk cId="3036573791" sldId="273"/>
        </pc:sldMkLst>
        <pc:spChg chg="mod">
          <ac:chgData name="Minnu Helen Joseph" userId="b2a8d9cb-58d2-4d7e-9d80-554b236caf40" providerId="ADAL" clId="{FEC64A00-21F7-443A-A647-A17D3286B5D4}" dt="2023-06-02T04:58:46.476" v="236" actId="5793"/>
          <ac:spMkLst>
            <pc:docMk/>
            <pc:sldMk cId="3036573791" sldId="273"/>
            <ac:spMk id="5" creationId="{5F5ABE47-B1F9-1E34-B33E-A8FBDF32394C}"/>
          </ac:spMkLst>
        </pc:spChg>
      </pc:sldChg>
      <pc:sldChg chg="modSp mod">
        <pc:chgData name="Minnu Helen Joseph" userId="b2a8d9cb-58d2-4d7e-9d80-554b236caf40" providerId="ADAL" clId="{FEC64A00-21F7-443A-A647-A17D3286B5D4}" dt="2023-06-02T04:59:19.213" v="302" actId="20577"/>
        <pc:sldMkLst>
          <pc:docMk/>
          <pc:sldMk cId="1537800860" sldId="295"/>
        </pc:sldMkLst>
        <pc:spChg chg="mod">
          <ac:chgData name="Minnu Helen Joseph" userId="b2a8d9cb-58d2-4d7e-9d80-554b236caf40" providerId="ADAL" clId="{FEC64A00-21F7-443A-A647-A17D3286B5D4}" dt="2023-06-02T04:59:19.213" v="302" actId="20577"/>
          <ac:spMkLst>
            <pc:docMk/>
            <pc:sldMk cId="1537800860" sldId="295"/>
            <ac:spMk id="5" creationId="{7804106F-FA64-286A-04FC-353B30B818C8}"/>
          </ac:spMkLst>
        </pc:spChg>
      </pc:sldChg>
      <pc:sldChg chg="modSp mod">
        <pc:chgData name="Minnu Helen Joseph" userId="b2a8d9cb-58d2-4d7e-9d80-554b236caf40" providerId="ADAL" clId="{FEC64A00-21F7-443A-A647-A17D3286B5D4}" dt="2023-06-02T06:06:31.432" v="1357" actId="20577"/>
        <pc:sldMkLst>
          <pc:docMk/>
          <pc:sldMk cId="3324074945" sldId="296"/>
        </pc:sldMkLst>
        <pc:spChg chg="mod">
          <ac:chgData name="Minnu Helen Joseph" userId="b2a8d9cb-58d2-4d7e-9d80-554b236caf40" providerId="ADAL" clId="{FEC64A00-21F7-443A-A647-A17D3286B5D4}" dt="2023-06-02T06:06:31.432" v="1357" actId="20577"/>
          <ac:spMkLst>
            <pc:docMk/>
            <pc:sldMk cId="3324074945" sldId="296"/>
            <ac:spMk id="6" creationId="{9DA22B87-C136-3DE4-9468-6C2F4ACA8AE1}"/>
          </ac:spMkLst>
        </pc:spChg>
      </pc:sldChg>
      <pc:sldChg chg="modSp mod">
        <pc:chgData name="Minnu Helen Joseph" userId="b2a8d9cb-58d2-4d7e-9d80-554b236caf40" providerId="ADAL" clId="{FEC64A00-21F7-443A-A647-A17D3286B5D4}" dt="2023-06-02T06:07:44.756" v="1417" actId="20577"/>
        <pc:sldMkLst>
          <pc:docMk/>
          <pc:sldMk cId="4129119422" sldId="297"/>
        </pc:sldMkLst>
        <pc:spChg chg="mod">
          <ac:chgData name="Minnu Helen Joseph" userId="b2a8d9cb-58d2-4d7e-9d80-554b236caf40" providerId="ADAL" clId="{FEC64A00-21F7-443A-A647-A17D3286B5D4}" dt="2023-06-02T06:07:26.684" v="1396" actId="20577"/>
          <ac:spMkLst>
            <pc:docMk/>
            <pc:sldMk cId="4129119422" sldId="297"/>
            <ac:spMk id="5" creationId="{67AC799E-9510-0BE5-9A3D-FCFF3EB61465}"/>
          </ac:spMkLst>
        </pc:spChg>
        <pc:spChg chg="mod">
          <ac:chgData name="Minnu Helen Joseph" userId="b2a8d9cb-58d2-4d7e-9d80-554b236caf40" providerId="ADAL" clId="{FEC64A00-21F7-443A-A647-A17D3286B5D4}" dt="2023-06-02T06:07:44.756" v="1417" actId="20577"/>
          <ac:spMkLst>
            <pc:docMk/>
            <pc:sldMk cId="4129119422" sldId="297"/>
            <ac:spMk id="7" creationId="{3E83107C-4968-FD89-F683-EF52D2CE74AC}"/>
          </ac:spMkLst>
        </pc:spChg>
      </pc:sldChg>
      <pc:sldChg chg="modSp mod">
        <pc:chgData name="Minnu Helen Joseph" userId="b2a8d9cb-58d2-4d7e-9d80-554b236caf40" providerId="ADAL" clId="{FEC64A00-21F7-443A-A647-A17D3286B5D4}" dt="2023-06-02T04:59:45.189" v="303"/>
        <pc:sldMkLst>
          <pc:docMk/>
          <pc:sldMk cId="1099552943" sldId="298"/>
        </pc:sldMkLst>
        <pc:spChg chg="mod">
          <ac:chgData name="Minnu Helen Joseph" userId="b2a8d9cb-58d2-4d7e-9d80-554b236caf40" providerId="ADAL" clId="{FEC64A00-21F7-443A-A647-A17D3286B5D4}" dt="2023-06-02T04:59:45.189" v="303"/>
          <ac:spMkLst>
            <pc:docMk/>
            <pc:sldMk cId="1099552943" sldId="298"/>
            <ac:spMk id="9" creationId="{9D496500-6EFF-D6A4-A019-E1438C03575B}"/>
          </ac:spMkLst>
        </pc:spChg>
      </pc:sldChg>
      <pc:sldChg chg="modSp mod">
        <pc:chgData name="Minnu Helen Joseph" userId="b2a8d9cb-58d2-4d7e-9d80-554b236caf40" providerId="ADAL" clId="{FEC64A00-21F7-443A-A647-A17D3286B5D4}" dt="2023-06-02T05:43:16.556" v="961" actId="115"/>
        <pc:sldMkLst>
          <pc:docMk/>
          <pc:sldMk cId="1908408983" sldId="301"/>
        </pc:sldMkLst>
        <pc:spChg chg="mod">
          <ac:chgData name="Minnu Helen Joseph" userId="b2a8d9cb-58d2-4d7e-9d80-554b236caf40" providerId="ADAL" clId="{FEC64A00-21F7-443A-A647-A17D3286B5D4}" dt="2023-06-02T05:23:07.082" v="711" actId="255"/>
          <ac:spMkLst>
            <pc:docMk/>
            <pc:sldMk cId="1908408983" sldId="301"/>
            <ac:spMk id="2" creationId="{3FA96AA8-40D7-6012-B853-E19F1192E950}"/>
          </ac:spMkLst>
        </pc:spChg>
        <pc:spChg chg="mod">
          <ac:chgData name="Minnu Helen Joseph" userId="b2a8d9cb-58d2-4d7e-9d80-554b236caf40" providerId="ADAL" clId="{FEC64A00-21F7-443A-A647-A17D3286B5D4}" dt="2023-06-02T05:43:16.556" v="961" actId="115"/>
          <ac:spMkLst>
            <pc:docMk/>
            <pc:sldMk cId="1908408983" sldId="301"/>
            <ac:spMk id="8" creationId="{583C1208-BAFB-1268-112E-6D99EC02745F}"/>
          </ac:spMkLst>
        </pc:spChg>
      </pc:sldChg>
      <pc:sldChg chg="modSp mod">
        <pc:chgData name="Minnu Helen Joseph" userId="b2a8d9cb-58d2-4d7e-9d80-554b236caf40" providerId="ADAL" clId="{FEC64A00-21F7-443A-A647-A17D3286B5D4}" dt="2023-06-02T04:21:22.954" v="20" actId="20577"/>
        <pc:sldMkLst>
          <pc:docMk/>
          <pc:sldMk cId="300761540" sldId="302"/>
        </pc:sldMkLst>
        <pc:spChg chg="mod">
          <ac:chgData name="Minnu Helen Joseph" userId="b2a8d9cb-58d2-4d7e-9d80-554b236caf40" providerId="ADAL" clId="{FEC64A00-21F7-443A-A647-A17D3286B5D4}" dt="2023-06-02T04:21:22.954" v="20" actId="20577"/>
          <ac:spMkLst>
            <pc:docMk/>
            <pc:sldMk cId="300761540" sldId="302"/>
            <ac:spMk id="11" creationId="{7E8285C3-AD06-C6EE-DA1E-01E4AE099285}"/>
          </ac:spMkLst>
        </pc:spChg>
      </pc:sldChg>
      <pc:sldChg chg="modSp mod">
        <pc:chgData name="Minnu Helen Joseph" userId="b2a8d9cb-58d2-4d7e-9d80-554b236caf40" providerId="ADAL" clId="{FEC64A00-21F7-443A-A647-A17D3286B5D4}" dt="2023-06-02T06:05:15.442" v="1300" actId="20577"/>
        <pc:sldMkLst>
          <pc:docMk/>
          <pc:sldMk cId="3657392215" sldId="311"/>
        </pc:sldMkLst>
        <pc:spChg chg="mod">
          <ac:chgData name="Minnu Helen Joseph" userId="b2a8d9cb-58d2-4d7e-9d80-554b236caf40" providerId="ADAL" clId="{FEC64A00-21F7-443A-A647-A17D3286B5D4}" dt="2023-06-02T06:05:15.442" v="1300" actId="20577"/>
          <ac:spMkLst>
            <pc:docMk/>
            <pc:sldMk cId="3657392215" sldId="311"/>
            <ac:spMk id="2" creationId="{61CC3141-02E7-674D-B07A-0D273ECBBA2B}"/>
          </ac:spMkLst>
        </pc:spChg>
      </pc:sldChg>
      <pc:sldChg chg="modSp mod">
        <pc:chgData name="Minnu Helen Joseph" userId="b2a8d9cb-58d2-4d7e-9d80-554b236caf40" providerId="ADAL" clId="{FEC64A00-21F7-443A-A647-A17D3286B5D4}" dt="2023-06-02T05:04:56.113" v="378" actId="123"/>
        <pc:sldMkLst>
          <pc:docMk/>
          <pc:sldMk cId="1871494615" sldId="312"/>
        </pc:sldMkLst>
        <pc:spChg chg="mod">
          <ac:chgData name="Minnu Helen Joseph" userId="b2a8d9cb-58d2-4d7e-9d80-554b236caf40" providerId="ADAL" clId="{FEC64A00-21F7-443A-A647-A17D3286B5D4}" dt="2023-06-02T05:04:56.113" v="378" actId="123"/>
          <ac:spMkLst>
            <pc:docMk/>
            <pc:sldMk cId="1871494615" sldId="312"/>
            <ac:spMk id="2" creationId="{3BCCA0E5-0AE5-455F-F1A8-A749636196D1}"/>
          </ac:spMkLst>
        </pc:spChg>
        <pc:spChg chg="mod">
          <ac:chgData name="Minnu Helen Joseph" userId="b2a8d9cb-58d2-4d7e-9d80-554b236caf40" providerId="ADAL" clId="{FEC64A00-21F7-443A-A647-A17D3286B5D4}" dt="2023-06-02T05:00:10.236" v="366" actId="20577"/>
          <ac:spMkLst>
            <pc:docMk/>
            <pc:sldMk cId="1871494615" sldId="312"/>
            <ac:spMk id="3" creationId="{A30E9179-9D61-1225-5E4B-12F523F7051B}"/>
          </ac:spMkLst>
        </pc:spChg>
      </pc:sldChg>
      <pc:sldChg chg="addSp delSp modSp mod">
        <pc:chgData name="Minnu Helen Joseph" userId="b2a8d9cb-58d2-4d7e-9d80-554b236caf40" providerId="ADAL" clId="{FEC64A00-21F7-443A-A647-A17D3286B5D4}" dt="2023-06-02T05:43:06.179" v="960" actId="255"/>
        <pc:sldMkLst>
          <pc:docMk/>
          <pc:sldMk cId="3364620544" sldId="313"/>
        </pc:sldMkLst>
        <pc:spChg chg="del mod">
          <ac:chgData name="Minnu Helen Joseph" userId="b2a8d9cb-58d2-4d7e-9d80-554b236caf40" providerId="ADAL" clId="{FEC64A00-21F7-443A-A647-A17D3286B5D4}" dt="2023-06-02T05:12:29.129" v="393" actId="478"/>
          <ac:spMkLst>
            <pc:docMk/>
            <pc:sldMk cId="3364620544" sldId="313"/>
            <ac:spMk id="3" creationId="{E63237E8-06D1-3164-B281-FA62BBC9435A}"/>
          </ac:spMkLst>
        </pc:spChg>
        <pc:spChg chg="mod">
          <ac:chgData name="Minnu Helen Joseph" userId="b2a8d9cb-58d2-4d7e-9d80-554b236caf40" providerId="ADAL" clId="{FEC64A00-21F7-443A-A647-A17D3286B5D4}" dt="2023-06-02T05:12:26.258" v="391" actId="6549"/>
          <ac:spMkLst>
            <pc:docMk/>
            <pc:sldMk cId="3364620544" sldId="313"/>
            <ac:spMk id="5" creationId="{AF6CC136-2550-92D8-0053-62213A170CE3}"/>
          </ac:spMkLst>
        </pc:spChg>
        <pc:spChg chg="add mod">
          <ac:chgData name="Minnu Helen Joseph" userId="b2a8d9cb-58d2-4d7e-9d80-554b236caf40" providerId="ADAL" clId="{FEC64A00-21F7-443A-A647-A17D3286B5D4}" dt="2023-06-02T05:43:06.179" v="960" actId="255"/>
          <ac:spMkLst>
            <pc:docMk/>
            <pc:sldMk cId="3364620544" sldId="313"/>
            <ac:spMk id="6" creationId="{B62D72D2-A386-43F0-2A7E-E1D965566A5E}"/>
          </ac:spMkLst>
        </pc:spChg>
      </pc:sldChg>
      <pc:sldChg chg="addSp modSp mod">
        <pc:chgData name="Minnu Helen Joseph" userId="b2a8d9cb-58d2-4d7e-9d80-554b236caf40" providerId="ADAL" clId="{FEC64A00-21F7-443A-A647-A17D3286B5D4}" dt="2023-06-02T05:51:38.973" v="1022" actId="1076"/>
        <pc:sldMkLst>
          <pc:docMk/>
          <pc:sldMk cId="1295876070" sldId="314"/>
        </pc:sldMkLst>
        <pc:spChg chg="mod">
          <ac:chgData name="Minnu Helen Joseph" userId="b2a8d9cb-58d2-4d7e-9d80-554b236caf40" providerId="ADAL" clId="{FEC64A00-21F7-443A-A647-A17D3286B5D4}" dt="2023-06-02T05:50:10.418" v="1006" actId="5793"/>
          <ac:spMkLst>
            <pc:docMk/>
            <pc:sldMk cId="1295876070" sldId="314"/>
            <ac:spMk id="2" creationId="{A45987D8-E682-D9E6-7BB1-BAF94DA80E5A}"/>
          </ac:spMkLst>
        </pc:spChg>
        <pc:spChg chg="add mod">
          <ac:chgData name="Minnu Helen Joseph" userId="b2a8d9cb-58d2-4d7e-9d80-554b236caf40" providerId="ADAL" clId="{FEC64A00-21F7-443A-A647-A17D3286B5D4}" dt="2023-06-02T05:51:38.973" v="1022" actId="1076"/>
          <ac:spMkLst>
            <pc:docMk/>
            <pc:sldMk cId="1295876070" sldId="314"/>
            <ac:spMk id="3" creationId="{1BC8C128-4F8A-49C8-CA4D-513EF52357C8}"/>
          </ac:spMkLst>
        </pc:spChg>
        <pc:spChg chg="mod">
          <ac:chgData name="Minnu Helen Joseph" userId="b2a8d9cb-58d2-4d7e-9d80-554b236caf40" providerId="ADAL" clId="{FEC64A00-21F7-443A-A647-A17D3286B5D4}" dt="2023-06-02T05:43:29.898" v="965" actId="20577"/>
          <ac:spMkLst>
            <pc:docMk/>
            <pc:sldMk cId="1295876070" sldId="314"/>
            <ac:spMk id="4" creationId="{980DFA33-7E4D-6B03-77E0-AAC6CCB2B380}"/>
          </ac:spMkLst>
        </pc:spChg>
      </pc:sldChg>
      <pc:sldChg chg="addSp delSp modSp mod">
        <pc:chgData name="Minnu Helen Joseph" userId="b2a8d9cb-58d2-4d7e-9d80-554b236caf40" providerId="ADAL" clId="{FEC64A00-21F7-443A-A647-A17D3286B5D4}" dt="2023-06-02T05:51:13.406" v="1019" actId="1076"/>
        <pc:sldMkLst>
          <pc:docMk/>
          <pc:sldMk cId="472164616" sldId="315"/>
        </pc:sldMkLst>
        <pc:spChg chg="mod">
          <ac:chgData name="Minnu Helen Joseph" userId="b2a8d9cb-58d2-4d7e-9d80-554b236caf40" providerId="ADAL" clId="{FEC64A00-21F7-443A-A647-A17D3286B5D4}" dt="2023-06-02T05:51:07.582" v="1018" actId="1076"/>
          <ac:spMkLst>
            <pc:docMk/>
            <pc:sldMk cId="472164616" sldId="315"/>
            <ac:spMk id="2" creationId="{3546E2DC-AB35-251D-0DD7-1A82B1E2765B}"/>
          </ac:spMkLst>
        </pc:spChg>
        <pc:spChg chg="del mod">
          <ac:chgData name="Minnu Helen Joseph" userId="b2a8d9cb-58d2-4d7e-9d80-554b236caf40" providerId="ADAL" clId="{FEC64A00-21F7-443A-A647-A17D3286B5D4}" dt="2023-06-02T05:43:46.581" v="970"/>
          <ac:spMkLst>
            <pc:docMk/>
            <pc:sldMk cId="472164616" sldId="315"/>
            <ac:spMk id="4" creationId="{86981EF5-9F47-B316-3942-759544A2669C}"/>
          </ac:spMkLst>
        </pc:spChg>
        <pc:spChg chg="add mod">
          <ac:chgData name="Minnu Helen Joseph" userId="b2a8d9cb-58d2-4d7e-9d80-554b236caf40" providerId="ADAL" clId="{FEC64A00-21F7-443A-A647-A17D3286B5D4}" dt="2023-06-02T05:51:13.406" v="1019" actId="1076"/>
          <ac:spMkLst>
            <pc:docMk/>
            <pc:sldMk cId="472164616" sldId="315"/>
            <ac:spMk id="5" creationId="{7F5E5DB5-3791-BF74-CD2E-EE953DEB7E59}"/>
          </ac:spMkLst>
        </pc:spChg>
        <pc:spChg chg="del mod">
          <ac:chgData name="Minnu Helen Joseph" userId="b2a8d9cb-58d2-4d7e-9d80-554b236caf40" providerId="ADAL" clId="{FEC64A00-21F7-443A-A647-A17D3286B5D4}" dt="2023-06-02T05:43:46.581" v="972"/>
          <ac:spMkLst>
            <pc:docMk/>
            <pc:sldMk cId="472164616" sldId="315"/>
            <ac:spMk id="7" creationId="{6B4DACA9-D4C0-92AE-27E2-6BF326E8DC59}"/>
          </ac:spMkLst>
        </pc:spChg>
      </pc:sldChg>
      <pc:sldChg chg="addSp modSp mod">
        <pc:chgData name="Minnu Helen Joseph" userId="b2a8d9cb-58d2-4d7e-9d80-554b236caf40" providerId="ADAL" clId="{FEC64A00-21F7-443A-A647-A17D3286B5D4}" dt="2023-06-02T05:54:29.020" v="1035" actId="21"/>
        <pc:sldMkLst>
          <pc:docMk/>
          <pc:sldMk cId="2501262729" sldId="316"/>
        </pc:sldMkLst>
        <pc:spChg chg="mod">
          <ac:chgData name="Minnu Helen Joseph" userId="b2a8d9cb-58d2-4d7e-9d80-554b236caf40" providerId="ADAL" clId="{FEC64A00-21F7-443A-A647-A17D3286B5D4}" dt="2023-06-02T05:54:29.020" v="1035" actId="21"/>
          <ac:spMkLst>
            <pc:docMk/>
            <pc:sldMk cId="2501262729" sldId="316"/>
            <ac:spMk id="2" creationId="{2C7EAC2F-3F04-4B11-DC78-CCD72319EBD1}"/>
          </ac:spMkLst>
        </pc:spChg>
        <pc:spChg chg="add mod">
          <ac:chgData name="Minnu Helen Joseph" userId="b2a8d9cb-58d2-4d7e-9d80-554b236caf40" providerId="ADAL" clId="{FEC64A00-21F7-443A-A647-A17D3286B5D4}" dt="2023-06-02T05:53:22.079" v="1027" actId="115"/>
          <ac:spMkLst>
            <pc:docMk/>
            <pc:sldMk cId="2501262729" sldId="316"/>
            <ac:spMk id="3" creationId="{D41BECBF-CA99-EF60-E155-CC3EFAF58C5B}"/>
          </ac:spMkLst>
        </pc:spChg>
      </pc:sldChg>
      <pc:sldChg chg="modSp mod">
        <pc:chgData name="Minnu Helen Joseph" userId="b2a8d9cb-58d2-4d7e-9d80-554b236caf40" providerId="ADAL" clId="{FEC64A00-21F7-443A-A647-A17D3286B5D4}" dt="2023-06-02T05:55:59.866" v="1047" actId="207"/>
        <pc:sldMkLst>
          <pc:docMk/>
          <pc:sldMk cId="703648683" sldId="317"/>
        </pc:sldMkLst>
        <pc:spChg chg="mod">
          <ac:chgData name="Minnu Helen Joseph" userId="b2a8d9cb-58d2-4d7e-9d80-554b236caf40" providerId="ADAL" clId="{FEC64A00-21F7-443A-A647-A17D3286B5D4}" dt="2023-06-02T05:55:59.866" v="1047" actId="207"/>
          <ac:spMkLst>
            <pc:docMk/>
            <pc:sldMk cId="703648683" sldId="317"/>
            <ac:spMk id="2" creationId="{C3EF125B-06F3-8B40-E6DD-4748EB1FE14D}"/>
          </ac:spMkLst>
        </pc:spChg>
      </pc:sldChg>
      <pc:sldChg chg="del">
        <pc:chgData name="Minnu Helen Joseph" userId="b2a8d9cb-58d2-4d7e-9d80-554b236caf40" providerId="ADAL" clId="{FEC64A00-21F7-443A-A647-A17D3286B5D4}" dt="2023-06-02T05:56:12.511" v="1048" actId="2696"/>
        <pc:sldMkLst>
          <pc:docMk/>
          <pc:sldMk cId="4007579729" sldId="319"/>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DAC38E3-5144-412F-83AC-38A5B9DE52C7}"/>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3075" name="Rectangle 3">
            <a:extLst>
              <a:ext uri="{FF2B5EF4-FFF2-40B4-BE49-F238E27FC236}">
                <a16:creationId xmlns:a16="http://schemas.microsoft.com/office/drawing/2014/main" id="{608D27AB-67B4-4693-A97B-2BDB09DB8D75}"/>
              </a:ext>
            </a:extLst>
          </p:cNvPr>
          <p:cNvSpPr>
            <a:spLocks noChangeArrowheads="1"/>
          </p:cNvSpPr>
          <p:nvPr/>
        </p:nvSpPr>
        <p:spPr bwMode="auto">
          <a:xfrm>
            <a:off x="6853127" y="9192936"/>
            <a:ext cx="394340" cy="305212"/>
          </a:xfrm>
          <a:prstGeom prst="rect">
            <a:avLst/>
          </a:prstGeom>
          <a:noFill/>
          <a:ln w="12700">
            <a:noFill/>
            <a:miter lim="800000"/>
            <a:headEnd/>
            <a:tailEnd/>
          </a:ln>
          <a:effectLst/>
        </p:spPr>
        <p:txBody>
          <a:bodyPr wrap="none" lIns="90488" tIns="44450" rIns="90488" bIns="44450" anchor="ct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a:defRPr/>
            </a:pPr>
            <a:fld id="{A20BED86-76BB-4410-9008-061BF87713AB}" type="slidenum">
              <a:rPr lang="en-GB" altLang="en-US" sz="1400" smtClean="0">
                <a:latin typeface="Calibri" panose="020F0502020204030204" pitchFamily="34" charset="0"/>
                <a:cs typeface="Calibri" panose="020F0502020204030204" pitchFamily="34" charset="0"/>
              </a:rPr>
              <a:pPr algn="r">
                <a:defRPr/>
              </a:pPr>
              <a:t>‹#›</a:t>
            </a:fld>
            <a:endParaRPr lang="en-GB" altLang="en-US" sz="140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6" name="Rectangle 4">
            <a:extLst>
              <a:ext uri="{FF2B5EF4-FFF2-40B4-BE49-F238E27FC236}">
                <a16:creationId xmlns:a16="http://schemas.microsoft.com/office/drawing/2014/main" id="{71953E81-BBEF-44F9-89AF-8D785172E06E}"/>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9" name="Slide Image Placeholder 8">
            <a:extLst>
              <a:ext uri="{FF2B5EF4-FFF2-40B4-BE49-F238E27FC236}">
                <a16:creationId xmlns:a16="http://schemas.microsoft.com/office/drawing/2014/main" id="{7839FB2E-0CEB-4E99-ABDC-42A6B27BD2DE}"/>
              </a:ext>
            </a:extLst>
          </p:cNvPr>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US"/>
          </a:p>
        </p:txBody>
      </p:sp>
      <p:sp>
        <p:nvSpPr>
          <p:cNvPr id="10" name="Notes Placeholder 9">
            <a:extLst>
              <a:ext uri="{FF2B5EF4-FFF2-40B4-BE49-F238E27FC236}">
                <a16:creationId xmlns:a16="http://schemas.microsoft.com/office/drawing/2014/main" id="{4B6ACB56-54E0-4171-9443-B2E55073FB8A}"/>
              </a:ext>
            </a:extLst>
          </p:cNvPr>
          <p:cNvSpPr>
            <a:spLocks noGrp="1"/>
          </p:cNvSpPr>
          <p:nvPr>
            <p:ph type="body" sz="quarter" idx="3"/>
          </p:nvPr>
        </p:nvSpPr>
        <p:spPr>
          <a:xfrm>
            <a:off x="731520" y="4620549"/>
            <a:ext cx="5852160" cy="378030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10">
            <a:extLst>
              <a:ext uri="{FF2B5EF4-FFF2-40B4-BE49-F238E27FC236}">
                <a16:creationId xmlns:a16="http://schemas.microsoft.com/office/drawing/2014/main" id="{C1DBCDF8-B37C-47C2-B6B1-4B2635759598}"/>
              </a:ext>
            </a:extLst>
          </p:cNvPr>
          <p:cNvSpPr>
            <a:spLocks noGrp="1"/>
          </p:cNvSpPr>
          <p:nvPr>
            <p:ph type="sldNum" sz="quarter" idx="5"/>
          </p:nvPr>
        </p:nvSpPr>
        <p:spPr>
          <a:xfrm>
            <a:off x="4143588" y="9119503"/>
            <a:ext cx="3169920" cy="481697"/>
          </a:xfrm>
          <a:prstGeom prst="rect">
            <a:avLst/>
          </a:prstGeom>
        </p:spPr>
        <p:txBody>
          <a:bodyPr vert="horz" lIns="91440" tIns="45720" rIns="91440" bIns="45720" rtlCol="0" anchor="b"/>
          <a:lstStyle>
            <a:lvl1pPr algn="r">
              <a:defRPr sz="1200"/>
            </a:lvl1pPr>
          </a:lstStyle>
          <a:p>
            <a:fld id="{6630D94D-E1CF-4942-9670-7567F4F44871}"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6E87F31-FA75-006F-00CD-B701AA25BEB8}"/>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87042" name="Rectangle 2"/>
          <p:cNvSpPr>
            <a:spLocks noGrp="1" noChangeArrowheads="1"/>
          </p:cNvSpPr>
          <p:nvPr>
            <p:ph type="ctrTitle"/>
          </p:nvPr>
        </p:nvSpPr>
        <p:spPr>
          <a:xfrm>
            <a:off x="2896608" y="2200276"/>
            <a:ext cx="9006416" cy="1470025"/>
          </a:xfrm>
        </p:spPr>
        <p:txBody>
          <a:bodyPr/>
          <a:lstStyle>
            <a:lvl1pPr algn="r">
              <a:defRPr>
                <a:solidFill>
                  <a:schemeClr val="accent5"/>
                </a:solidFill>
                <a:latin typeface="Montserrat" panose="00000500000000000000" pitchFamily="2" charset="0"/>
              </a:defRPr>
            </a:lvl1pPr>
          </a:lstStyle>
          <a:p>
            <a:r>
              <a:rPr lang="en-GB" dirty="0"/>
              <a:t>Click to edit Master title style</a:t>
            </a:r>
          </a:p>
        </p:txBody>
      </p:sp>
      <p:sp>
        <p:nvSpPr>
          <p:cNvPr id="87043" name="Rectangle 3"/>
          <p:cNvSpPr>
            <a:spLocks noGrp="1" noChangeArrowheads="1"/>
          </p:cNvSpPr>
          <p:nvPr>
            <p:ph type="subTitle" idx="1"/>
          </p:nvPr>
        </p:nvSpPr>
        <p:spPr>
          <a:xfrm>
            <a:off x="4970206" y="3879851"/>
            <a:ext cx="6913767" cy="1752600"/>
          </a:xfrm>
        </p:spPr>
        <p:txBody>
          <a:bodyPr/>
          <a:lstStyle>
            <a:lvl1pPr marL="0" indent="0" algn="r">
              <a:buFontTx/>
              <a:buNone/>
              <a:defRPr b="0">
                <a:solidFill>
                  <a:schemeClr val="bg1"/>
                </a:solidFill>
                <a:latin typeface="+mj-lt"/>
              </a:defRPr>
            </a:lvl1pPr>
          </a:lstStyle>
          <a:p>
            <a:r>
              <a:rPr lang="en-GB" dirty="0"/>
              <a:t>Click to edit Master subtitle style</a:t>
            </a:r>
          </a:p>
        </p:txBody>
      </p:sp>
      <p:pic>
        <p:nvPicPr>
          <p:cNvPr id="7" name="Picture 6" descr="Logo, company name&#10;&#10;Description automatically generated">
            <a:extLst>
              <a:ext uri="{FF2B5EF4-FFF2-40B4-BE49-F238E27FC236}">
                <a16:creationId xmlns:a16="http://schemas.microsoft.com/office/drawing/2014/main" id="{A01C7C8E-F6F3-0FA5-D100-E4D22106013A}"/>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891097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10" descr="APU Logo Final-medium.jpg">
            <a:extLst>
              <a:ext uri="{FF2B5EF4-FFF2-40B4-BE49-F238E27FC236}">
                <a16:creationId xmlns:a16="http://schemas.microsoft.com/office/drawing/2014/main" id="{D43B7469-696D-D5B3-7497-03AB7CFB3F90}"/>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4115350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rgbClr val="001B4D"/>
        </a:solidFill>
        <a:effectLst/>
      </p:bgPr>
    </p:bg>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163C07D3-0112-1601-B752-FDBF091DDE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2798380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6" name="Picture 10" descr="APU Logo Final-medium.jpg">
            <a:extLst>
              <a:ext uri="{FF2B5EF4-FFF2-40B4-BE49-F238E27FC236}">
                <a16:creationId xmlns:a16="http://schemas.microsoft.com/office/drawing/2014/main" id="{0802BECB-EBD7-EAF2-F449-AA70E280397A}"/>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1763119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p:cNvSpPr>
            <a:spLocks noGrp="1"/>
          </p:cNvSpPr>
          <p:nvPr>
            <p:ph sz="half" idx="2"/>
          </p:nvPr>
        </p:nvSpPr>
        <p:spPr>
          <a:xfrm>
            <a:off x="6237817"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9CBCAFAD-0874-A920-E7D5-68A99F5090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213207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59460E12-C28F-6F47-C8AD-1B01DC7DB1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771721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mparison">
    <p:bg>
      <p:bgPr>
        <a:solidFill>
          <a:srgbClr val="001B4D"/>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C7C10021-D30B-49A3-9775-E4B0180588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7295984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2_Blank">
    <p:bg>
      <p:bgPr>
        <a:solidFill>
          <a:srgbClr val="001B4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80677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2581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pic>
        <p:nvPicPr>
          <p:cNvPr id="2" name="Picture 10" descr="APU Logo Final-medium.jpg">
            <a:extLst>
              <a:ext uri="{FF2B5EF4-FFF2-40B4-BE49-F238E27FC236}">
                <a16:creationId xmlns:a16="http://schemas.microsoft.com/office/drawing/2014/main" id="{131C5456-E521-C7D4-FB88-68A63787FD4F}"/>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129999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3_Blank">
    <p:bg>
      <p:bgPr>
        <a:solidFill>
          <a:srgbClr val="001B4D"/>
        </a:solidFill>
        <a:effectLst/>
      </p:bgPr>
    </p:bg>
    <p:spTree>
      <p:nvGrpSpPr>
        <p:cNvPr id="1" name=""/>
        <p:cNvGrpSpPr/>
        <p:nvPr/>
      </p:nvGrpSpPr>
      <p:grpSpPr>
        <a:xfrm>
          <a:off x="0" y="0"/>
          <a:ext cx="0" cy="0"/>
          <a:chOff x="0" y="0"/>
          <a:chExt cx="0" cy="0"/>
        </a:xfrm>
      </p:grpSpPr>
      <p:pic>
        <p:nvPicPr>
          <p:cNvPr id="3" name="Picture 2" descr="Logo, company name&#10;&#10;Description automatically generated">
            <a:extLst>
              <a:ext uri="{FF2B5EF4-FFF2-40B4-BE49-F238E27FC236}">
                <a16:creationId xmlns:a16="http://schemas.microsoft.com/office/drawing/2014/main" id="{04DC0352-F5ED-1918-1F8A-8B80BB6E8C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815954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5900D48-6E21-4217-3CC3-BFF1E0D9186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2" name="Title 1"/>
          <p:cNvSpPr>
            <a:spLocks noGrp="1"/>
          </p:cNvSpPr>
          <p:nvPr>
            <p:ph type="title"/>
          </p:nvPr>
        </p:nvSpPr>
        <p:spPr>
          <a:xfrm>
            <a:off x="963084" y="4406901"/>
            <a:ext cx="10363200" cy="1362075"/>
          </a:xfrm>
        </p:spPr>
        <p:txBody>
          <a:bodyPr anchor="t"/>
          <a:lstStyle>
            <a:lvl1pPr algn="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6139874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tx2"/>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2" name="Picture 10" descr="APU Logo Final-medium.jpg">
            <a:extLst>
              <a:ext uri="{FF2B5EF4-FFF2-40B4-BE49-F238E27FC236}">
                <a16:creationId xmlns:a16="http://schemas.microsoft.com/office/drawing/2014/main" id="{AA1C13FB-D1A7-194E-A332-391C492A0CF5}"/>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626897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pic>
        <p:nvPicPr>
          <p:cNvPr id="2" name="Picture 1" descr="Logo, company name&#10;&#10;Description automatically generated">
            <a:extLst>
              <a:ext uri="{FF2B5EF4-FFF2-40B4-BE49-F238E27FC236}">
                <a16:creationId xmlns:a16="http://schemas.microsoft.com/office/drawing/2014/main" id="{C3D40C30-8297-E054-688C-7A1636F331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8149247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10" descr="APU Logo Final-medium.jpg">
            <a:extLst>
              <a:ext uri="{FF2B5EF4-FFF2-40B4-BE49-F238E27FC236}">
                <a16:creationId xmlns:a16="http://schemas.microsoft.com/office/drawing/2014/main" id="{53C3B966-D4E4-30D5-4A13-103486C2EBAD}"/>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064623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5_Picture with Caption">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chemeClr val="accent5"/>
                </a:solidFill>
              </a:defRPr>
            </a:lvl1pPr>
          </a:lstStyle>
          <a:p>
            <a:r>
              <a:rPr lang="en-US" dirty="0"/>
              <a:t>Click to edit Master title style</a:t>
            </a:r>
            <a:endParaRPr lang="en-GB" dirty="0"/>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4" descr="Logo, company name&#10;&#10;Description automatically generated">
            <a:extLst>
              <a:ext uri="{FF2B5EF4-FFF2-40B4-BE49-F238E27FC236}">
                <a16:creationId xmlns:a16="http://schemas.microsoft.com/office/drawing/2014/main" id="{88157A30-7FA7-829E-6D9C-4DCC0CDCA7A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5264474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4213781"/>
            <a:ext cx="11623250" cy="195841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10" descr="APU Logo Final-medium.jpg">
            <a:extLst>
              <a:ext uri="{FF2B5EF4-FFF2-40B4-BE49-F238E27FC236}">
                <a16:creationId xmlns:a16="http://schemas.microsoft.com/office/drawing/2014/main" id="{82C331B9-CEE5-20AD-DD62-DCC7F9E243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299797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7_Picture with Caption">
    <p:bg>
      <p:bgPr>
        <a:solidFill>
          <a:srgbClr val="001B4D"/>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40F80C67-7C47-1046-B1B1-5649F52F2ADD}"/>
              </a:ext>
            </a:extLst>
          </p:cNvPr>
          <p:cNvSpPr>
            <a:spLocks noGrp="1"/>
          </p:cNvSpPr>
          <p:nvPr>
            <p:ph type="body" sz="half" idx="2"/>
          </p:nvPr>
        </p:nvSpPr>
        <p:spPr>
          <a:xfrm>
            <a:off x="273377" y="4213781"/>
            <a:ext cx="11623250" cy="195841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2" descr="Logo, company name&#10;&#10;Description automatically generated">
            <a:extLst>
              <a:ext uri="{FF2B5EF4-FFF2-40B4-BE49-F238E27FC236}">
                <a16:creationId xmlns:a16="http://schemas.microsoft.com/office/drawing/2014/main" id="{ED178921-E6EB-89FB-1721-8D340F832CB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5548181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0_Picture with Caption">
    <p:bg>
      <p:bgPr>
        <a:solidFill>
          <a:schemeClr val="bg1"/>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8" name="Picture 10" descr="APU Logo Final-medium.jpg">
            <a:extLst>
              <a:ext uri="{FF2B5EF4-FFF2-40B4-BE49-F238E27FC236}">
                <a16:creationId xmlns:a16="http://schemas.microsoft.com/office/drawing/2014/main" id="{9186F32B-2E23-EAE7-28F5-E2FCF5E3DFC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84194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1_Picture with Caption">
    <p:bg>
      <p:bgPr>
        <a:solidFill>
          <a:srgbClr val="001B4D"/>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10178BF3-0C44-7F6F-9A93-FAD4F3ED2C4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3065249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_Picture with Caption">
    <p:bg>
      <p:bgPr>
        <a:solidFill>
          <a:schemeClr val="bg1"/>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0" descr="APU Logo Final-medium.jpg">
            <a:extLst>
              <a:ext uri="{FF2B5EF4-FFF2-40B4-BE49-F238E27FC236}">
                <a16:creationId xmlns:a16="http://schemas.microsoft.com/office/drawing/2014/main" id="{60D7C342-4D59-30CD-6ECC-0731D5E44748}"/>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6">
            <a:extLst>
              <a:ext uri="{FF2B5EF4-FFF2-40B4-BE49-F238E27FC236}">
                <a16:creationId xmlns:a16="http://schemas.microsoft.com/office/drawing/2014/main" id="{C6F56718-5153-BA4C-1652-9EFB47DA6CB5}"/>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spTree>
    <p:extLst>
      <p:ext uri="{BB962C8B-B14F-4D97-AF65-F5344CB8AC3E}">
        <p14:creationId xmlns:p14="http://schemas.microsoft.com/office/powerpoint/2010/main" val="10675778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solidFill>
          <a:srgbClr val="001B4D"/>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 descr="Logo, company name&#10;&#10;Description automatically generated">
            <a:extLst>
              <a:ext uri="{FF2B5EF4-FFF2-40B4-BE49-F238E27FC236}">
                <a16:creationId xmlns:a16="http://schemas.microsoft.com/office/drawing/2014/main" id="{6E97445D-AA3E-4FF1-5C3D-A2CF07C45D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
        <p:nvSpPr>
          <p:cNvPr id="3" name="Rectangle 6">
            <a:extLst>
              <a:ext uri="{FF2B5EF4-FFF2-40B4-BE49-F238E27FC236}">
                <a16:creationId xmlns:a16="http://schemas.microsoft.com/office/drawing/2014/main" id="{D4643407-354C-EF13-0031-A2AB96E23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spTree>
    <p:extLst>
      <p:ext uri="{BB962C8B-B14F-4D97-AF65-F5344CB8AC3E}">
        <p14:creationId xmlns:p14="http://schemas.microsoft.com/office/powerpoint/2010/main" val="3800996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4" name="Picture 3" descr="A picture containing outdoor object, honeycomb&#10;&#10;Description automatically generated">
            <a:extLst>
              <a:ext uri="{FF2B5EF4-FFF2-40B4-BE49-F238E27FC236}">
                <a16:creationId xmlns:a16="http://schemas.microsoft.com/office/drawing/2014/main" id="{E2BECE40-B9F8-5238-73EB-2221EFFF7056}"/>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b="14734"/>
          <a:stretch/>
        </p:blipFill>
        <p:spPr>
          <a:xfrm>
            <a:off x="0" y="-87085"/>
            <a:ext cx="12192000" cy="6618514"/>
          </a:xfrm>
          <a:prstGeom prst="rect">
            <a:avLst/>
          </a:prstGeom>
        </p:spPr>
      </p:pic>
      <p:sp>
        <p:nvSpPr>
          <p:cNvPr id="2" name="Title 1"/>
          <p:cNvSpPr>
            <a:spLocks noGrp="1"/>
          </p:cNvSpPr>
          <p:nvPr>
            <p:ph type="title"/>
          </p:nvPr>
        </p:nvSpPr>
        <p:spPr>
          <a:xfrm>
            <a:off x="556684" y="127002"/>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1589575"/>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0929598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bg1">
              <a:lumMod val="95000"/>
            </a:schemeClr>
          </a:solidFill>
        </p:spPr>
        <p:txBody>
          <a:bodyPr/>
          <a:lstStyle>
            <a:lvl1pPr>
              <a:defRPr>
                <a:solidFill>
                  <a:schemeClr val="tx2"/>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bg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spTree>
    <p:extLst>
      <p:ext uri="{BB962C8B-B14F-4D97-AF65-F5344CB8AC3E}">
        <p14:creationId xmlns:p14="http://schemas.microsoft.com/office/powerpoint/2010/main" val="65314510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3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tx1">
              <a:lumMod val="95000"/>
            </a:schemeClr>
          </a:solidFill>
        </p:spPr>
        <p:txBody>
          <a:bodyPr/>
          <a:lstStyle>
            <a:lvl1pPr>
              <a:defRPr>
                <a:solidFill>
                  <a:schemeClr val="accent5"/>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tx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894E1089-2642-1F16-6D34-0AA470DAB4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054814904"/>
      </p:ext>
    </p:extLst>
  </p:cSld>
  <p:clrMapOvr>
    <a:overrideClrMapping bg1="dk1" tx1="lt1" bg2="dk2" tx2="lt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4" name="Picture 10" descr="APU Logo Final-medium.jpg">
            <a:extLst>
              <a:ext uri="{FF2B5EF4-FFF2-40B4-BE49-F238E27FC236}">
                <a16:creationId xmlns:a16="http://schemas.microsoft.com/office/drawing/2014/main" id="{C97ADB29-0190-8E6A-A68B-AEBB217C0E8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Picture Placeholder 13">
            <a:extLst>
              <a:ext uri="{FF2B5EF4-FFF2-40B4-BE49-F238E27FC236}">
                <a16:creationId xmlns:a16="http://schemas.microsoft.com/office/drawing/2014/main" id="{EAE3BF1D-7538-D216-ADA6-8A61272CEC05}"/>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793A658E-0EDC-3F4C-BFB3-E8CA966F34DD}"/>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A1C42F19-22A5-A6AA-F9A6-B990F2E4BD44}"/>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8" name="Content Placeholder 2">
            <a:extLst>
              <a:ext uri="{FF2B5EF4-FFF2-40B4-BE49-F238E27FC236}">
                <a16:creationId xmlns:a16="http://schemas.microsoft.com/office/drawing/2014/main" id="{63F88012-5D39-66F9-BCBC-E3DED48089D2}"/>
              </a:ext>
            </a:extLst>
          </p:cNvPr>
          <p:cNvSpPr>
            <a:spLocks noGrp="1"/>
          </p:cNvSpPr>
          <p:nvPr>
            <p:ph idx="1"/>
          </p:nvPr>
        </p:nvSpPr>
        <p:spPr>
          <a:xfrm>
            <a:off x="254001" y="1697038"/>
            <a:ext cx="4775200"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5071734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itle and Vertical Text">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5"/>
                </a:solidFill>
              </a:defRPr>
            </a:lvl1pPr>
          </a:lstStyle>
          <a:p>
            <a:r>
              <a:rPr lang="en-US"/>
              <a:t>Click to edit Master title style</a:t>
            </a:r>
            <a:endParaRPr lang="en-GB"/>
          </a:p>
        </p:txBody>
      </p:sp>
      <p:sp>
        <p:nvSpPr>
          <p:cNvPr id="4" name="Picture Placeholder 13">
            <a:extLst>
              <a:ext uri="{FF2B5EF4-FFF2-40B4-BE49-F238E27FC236}">
                <a16:creationId xmlns:a16="http://schemas.microsoft.com/office/drawing/2014/main" id="{61A374B0-731A-1D13-1D15-DEB568D14EEC}"/>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5" name="Picture Placeholder 13">
            <a:extLst>
              <a:ext uri="{FF2B5EF4-FFF2-40B4-BE49-F238E27FC236}">
                <a16:creationId xmlns:a16="http://schemas.microsoft.com/office/drawing/2014/main" id="{6DD384CD-5B1D-00AA-C88E-51863CE859A3}"/>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C0E62B52-2676-DD95-FD76-B834BA0270EA}"/>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Content Placeholder 2">
            <a:extLst>
              <a:ext uri="{FF2B5EF4-FFF2-40B4-BE49-F238E27FC236}">
                <a16:creationId xmlns:a16="http://schemas.microsoft.com/office/drawing/2014/main" id="{9374EF56-AF27-D8AD-DACE-E5CE66A7D32A}"/>
              </a:ext>
            </a:extLst>
          </p:cNvPr>
          <p:cNvSpPr>
            <a:spLocks noGrp="1"/>
          </p:cNvSpPr>
          <p:nvPr>
            <p:ph idx="1"/>
          </p:nvPr>
        </p:nvSpPr>
        <p:spPr>
          <a:xfrm>
            <a:off x="254001" y="1697038"/>
            <a:ext cx="4775200"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9" name="Picture 8" descr="Logo, company name&#10;&#10;Description automatically generated">
            <a:extLst>
              <a:ext uri="{FF2B5EF4-FFF2-40B4-BE49-F238E27FC236}">
                <a16:creationId xmlns:a16="http://schemas.microsoft.com/office/drawing/2014/main" id="{890E9656-A63D-02CF-0218-527AB2D41C9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748052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14828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8_Picture with Caption">
    <p:bg>
      <p:bgPr>
        <a:solidFill>
          <a:srgbClr val="001B4D"/>
        </a:solidFill>
        <a:effectLst/>
      </p:bgPr>
    </p:bg>
    <p:spTree>
      <p:nvGrpSpPr>
        <p:cNvPr id="1" name=""/>
        <p:cNvGrpSpPr/>
        <p:nvPr/>
      </p:nvGrpSpPr>
      <p:grpSpPr>
        <a:xfrm>
          <a:off x="0" y="0"/>
          <a:ext cx="0" cy="0"/>
          <a:chOff x="0" y="0"/>
          <a:chExt cx="0" cy="0"/>
        </a:xfrm>
      </p:grpSpPr>
      <p:pic>
        <p:nvPicPr>
          <p:cNvPr id="2" name="Picture 1" descr="Logo, company name&#10;&#10;Description automatically generated">
            <a:extLst>
              <a:ext uri="{FF2B5EF4-FFF2-40B4-BE49-F238E27FC236}">
                <a16:creationId xmlns:a16="http://schemas.microsoft.com/office/drawing/2014/main" id="{6F99F1D5-796D-B18C-4706-ECD5827DB6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59511888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E3F9F65D-AB78-8571-A238-B3743684A64B}"/>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8416936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EDC140F1-7C93-36F2-49E9-260DAC6B7E2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186316229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458D67BC-08A8-B641-2D7F-240DC17CDE3A}"/>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91A76DD4-43F7-C972-85EA-CAFDE2FA0410}"/>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10D0C3E1-B2D7-E36D-87E0-ECAB470B2D28}"/>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62331960-A4CD-E907-ACF8-2904680BADA6}"/>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077A9D95-A204-E92E-A5F8-1E263A7A8A30}"/>
              </a:ext>
            </a:extLst>
          </p:cNvPr>
          <p:cNvSpPr>
            <a:spLocks noGrp="1"/>
          </p:cNvSpPr>
          <p:nvPr>
            <p:ph idx="1"/>
          </p:nvPr>
        </p:nvSpPr>
        <p:spPr>
          <a:xfrm>
            <a:off x="5071533" y="273051"/>
            <a:ext cx="6815667" cy="5853113"/>
          </a:xfrm>
        </p:spPr>
        <p:txBody>
          <a:bodyPr/>
          <a:lstStyle>
            <a:lvl1pPr>
              <a:defRPr sz="3200">
                <a:solidFill>
                  <a:schemeClr val="tx2"/>
                </a:solidFill>
              </a:defRPr>
            </a:lvl1pPr>
            <a:lvl2pPr>
              <a:defRPr sz="2800">
                <a:solidFill>
                  <a:schemeClr val="accent6"/>
                </a:solidFill>
              </a:defRPr>
            </a:lvl2pPr>
            <a:lvl3pPr>
              <a:defRPr sz="2400">
                <a:solidFill>
                  <a:schemeClr val="accent6"/>
                </a:solidFill>
              </a:defRPr>
            </a:lvl3pPr>
            <a:lvl4pPr>
              <a:defRPr sz="2000">
                <a:solidFill>
                  <a:schemeClr val="accent6"/>
                </a:solidFill>
              </a:defRPr>
            </a:lvl4pPr>
            <a:lvl5pPr>
              <a:defRPr sz="2000">
                <a:solidFill>
                  <a:schemeClr val="accent6"/>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7240362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Vertical Title and Text">
    <p:bg>
      <p:bgPr>
        <a:solidFill>
          <a:srgbClr val="001B4D"/>
        </a:solidFill>
        <a:effectLst/>
      </p:bgPr>
    </p:bg>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14576114-4EE3-A4A4-76CC-B9B2275D1EE1}"/>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F3B5096E-B439-B90B-5317-2550E3B65668}"/>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7E850367-FBF9-B7B1-9E76-EC2982182771}"/>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B7999D6D-BA9E-A93A-5AB4-A94911B24D0E}"/>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96F213A9-305D-2AFC-FF34-19434A2D95EE}"/>
              </a:ext>
            </a:extLst>
          </p:cNvPr>
          <p:cNvSpPr>
            <a:spLocks noGrp="1"/>
          </p:cNvSpPr>
          <p:nvPr>
            <p:ph idx="1"/>
          </p:nvPr>
        </p:nvSpPr>
        <p:spPr>
          <a:xfrm>
            <a:off x="50715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05613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08C35BC7-E310-108C-B8C4-672091E1D31D}"/>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
        <p:nvSpPr>
          <p:cNvPr id="2" name="Title 1"/>
          <p:cNvSpPr>
            <a:spLocks noGrp="1"/>
          </p:cNvSpPr>
          <p:nvPr>
            <p:ph type="title"/>
          </p:nvPr>
        </p:nvSpPr>
        <p:spPr>
          <a:xfrm>
            <a:off x="556684" y="3685880"/>
            <a:ext cx="9821030"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16011338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Vertical Title and Text">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tx2"/>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13" name="Picture 10" descr="APU Logo Final-medium.jpg">
            <a:extLst>
              <a:ext uri="{FF2B5EF4-FFF2-40B4-BE49-F238E27FC236}">
                <a16:creationId xmlns:a16="http://schemas.microsoft.com/office/drawing/2014/main" id="{C388C33F-8C44-39F0-8C2F-7CF690D3C16C}"/>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9274900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_Vertical Title and Text">
    <p:bg>
      <p:bgPr>
        <a:solidFill>
          <a:srgbClr val="001B4D"/>
        </a:solidFill>
        <a:effectLst/>
      </p:bgPr>
    </p:bg>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accent5"/>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4" name="Picture 3" descr="Logo, company name&#10;&#10;Description automatically generated">
            <a:extLst>
              <a:ext uri="{FF2B5EF4-FFF2-40B4-BE49-F238E27FC236}">
                <a16:creationId xmlns:a16="http://schemas.microsoft.com/office/drawing/2014/main" id="{13D2297B-429D-D242-496A-D8036CC69E9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69295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Header">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6684" y="3685880"/>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
        <p:nvSpPr>
          <p:cNvPr id="4" name="Picture Placeholder 6">
            <a:extLst>
              <a:ext uri="{FF2B5EF4-FFF2-40B4-BE49-F238E27FC236}">
                <a16:creationId xmlns:a16="http://schemas.microsoft.com/office/drawing/2014/main" id="{782A26D2-4216-FF76-6392-C88F8808F07F}"/>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Tree>
    <p:extLst>
      <p:ext uri="{BB962C8B-B14F-4D97-AF65-F5344CB8AC3E}">
        <p14:creationId xmlns:p14="http://schemas.microsoft.com/office/powerpoint/2010/main" val="4132206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lvl1pPr>
          </a:lstStyle>
          <a:p>
            <a:endParaRPr lang="en-US"/>
          </a:p>
        </p:txBody>
      </p:sp>
      <p:sp>
        <p:nvSpPr>
          <p:cNvPr id="2" name="Title 1"/>
          <p:cNvSpPr>
            <a:spLocks noGrp="1"/>
          </p:cNvSpPr>
          <p:nvPr>
            <p:ph type="title"/>
          </p:nvPr>
        </p:nvSpPr>
        <p:spPr>
          <a:xfrm>
            <a:off x="963084" y="4406901"/>
            <a:ext cx="10363200" cy="1362075"/>
          </a:xfrm>
        </p:spPr>
        <p:txBody>
          <a:bodyPr anchor="t"/>
          <a:lstStyle>
            <a:lvl1pPr algn="ct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ct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688213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solidFill>
                  <a:schemeClr val="bg1"/>
                </a:solidFill>
              </a:defRPr>
            </a:lvl1pPr>
          </a:lstStyle>
          <a:p>
            <a:endParaRPr lang="en-US"/>
          </a:p>
        </p:txBody>
      </p:sp>
      <p:sp>
        <p:nvSpPr>
          <p:cNvPr id="5" name="Title 1">
            <a:extLst>
              <a:ext uri="{FF2B5EF4-FFF2-40B4-BE49-F238E27FC236}">
                <a16:creationId xmlns:a16="http://schemas.microsoft.com/office/drawing/2014/main" id="{2CF2E1CC-7F1D-6CF8-6A38-2EE36FC97117}"/>
              </a:ext>
            </a:extLst>
          </p:cNvPr>
          <p:cNvSpPr>
            <a:spLocks noGrp="1"/>
          </p:cNvSpPr>
          <p:nvPr>
            <p:ph type="title"/>
          </p:nvPr>
        </p:nvSpPr>
        <p:spPr>
          <a:xfrm>
            <a:off x="556684" y="127002"/>
            <a:ext cx="9349316"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6" name="Text Placeholder 2">
            <a:extLst>
              <a:ext uri="{FF2B5EF4-FFF2-40B4-BE49-F238E27FC236}">
                <a16:creationId xmlns:a16="http://schemas.microsoft.com/office/drawing/2014/main" id="{7C71BCF8-2B27-BEA0-B962-D2EE1DB6519F}"/>
              </a:ext>
            </a:extLst>
          </p:cNvPr>
          <p:cNvSpPr>
            <a:spLocks noGrp="1"/>
          </p:cNvSpPr>
          <p:nvPr>
            <p:ph type="body" idx="1"/>
          </p:nvPr>
        </p:nvSpPr>
        <p:spPr>
          <a:xfrm>
            <a:off x="556684" y="1589575"/>
            <a:ext cx="9349316" cy="1500187"/>
          </a:xfrm>
        </p:spPr>
        <p:txBody>
          <a:bodyPr anchor="t"/>
          <a:lstStyle>
            <a:lvl1pPr marL="0" indent="0" algn="l">
              <a:buNone/>
              <a:defRPr sz="2000">
                <a:solidFill>
                  <a:schemeClr val="accent6"/>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7" name="Picture 6" descr="Logo, company name&#10;&#10;Description automatically generated">
            <a:extLst>
              <a:ext uri="{FF2B5EF4-FFF2-40B4-BE49-F238E27FC236}">
                <a16:creationId xmlns:a16="http://schemas.microsoft.com/office/drawing/2014/main" id="{FCDEFE03-E507-9264-8C2B-2E78DD2EA1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224617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2" name="Picture 10" descr="APU Logo Final-medium.jpg">
            <a:extLst>
              <a:ext uri="{FF2B5EF4-FFF2-40B4-BE49-F238E27FC236}">
                <a16:creationId xmlns:a16="http://schemas.microsoft.com/office/drawing/2014/main" id="{383451EB-63F4-DFF6-8522-1522FB643F03}"/>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844417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5" name="Picture 4" descr="Logo, company name&#10;&#10;Description automatically generated">
            <a:extLst>
              <a:ext uri="{FF2B5EF4-FFF2-40B4-BE49-F238E27FC236}">
                <a16:creationId xmlns:a16="http://schemas.microsoft.com/office/drawing/2014/main" id="{8F68BB6B-7571-DB8A-80FB-F7C3AD26106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82997820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microsoft.com/office/2007/relationships/hdphoto" Target="../media/hdphoto1.wdp"/><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1.png"/><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outdoor object, honeycomb&#10;&#10;Description automatically generated">
            <a:extLst>
              <a:ext uri="{FF2B5EF4-FFF2-40B4-BE49-F238E27FC236}">
                <a16:creationId xmlns:a16="http://schemas.microsoft.com/office/drawing/2014/main" id="{ECC693F6-F024-A3A9-24FB-E8ED5704B67C}"/>
              </a:ext>
            </a:extLst>
          </p:cNvPr>
          <p:cNvPicPr>
            <a:picLocks noChangeAspect="1"/>
          </p:cNvPicPr>
          <p:nvPr userDrawn="1"/>
        </p:nvPicPr>
        <p:blipFill rotWithShape="1">
          <a:blip r:embed="rId43">
            <a:extLst>
              <a:ext uri="{BEBA8EAE-BF5A-486C-A8C5-ECC9F3942E4B}">
                <a14:imgProps xmlns:a14="http://schemas.microsoft.com/office/drawing/2010/main">
                  <a14:imgLayer r:embed="rId44">
                    <a14:imgEffect>
                      <a14:saturation sat="66000"/>
                    </a14:imgEffect>
                  </a14:imgLayer>
                </a14:imgProps>
              </a:ext>
              <a:ext uri="{28A0092B-C50C-407E-A947-70E740481C1C}">
                <a14:useLocalDpi xmlns:a14="http://schemas.microsoft.com/office/drawing/2010/main" val="0"/>
              </a:ext>
            </a:extLst>
          </a:blip>
          <a:srcRect t="94815"/>
          <a:stretch/>
        </p:blipFill>
        <p:spPr>
          <a:xfrm>
            <a:off x="0" y="6502398"/>
            <a:ext cx="12192000" cy="355601"/>
          </a:xfrm>
          <a:prstGeom prst="rect">
            <a:avLst/>
          </a:prstGeom>
        </p:spPr>
      </p:pic>
      <p:sp>
        <p:nvSpPr>
          <p:cNvPr id="1028" name="Rectangle 4">
            <a:extLst>
              <a:ext uri="{FF2B5EF4-FFF2-40B4-BE49-F238E27FC236}">
                <a16:creationId xmlns:a16="http://schemas.microsoft.com/office/drawing/2014/main" id="{B623752B-4505-458A-8F13-B97CEB0BB875}"/>
              </a:ext>
            </a:extLst>
          </p:cNvPr>
          <p:cNvSpPr>
            <a:spLocks noGrp="1" noChangeArrowheads="1"/>
          </p:cNvSpPr>
          <p:nvPr>
            <p:ph type="body" idx="1"/>
          </p:nvPr>
        </p:nvSpPr>
        <p:spPr bwMode="auto">
          <a:xfrm>
            <a:off x="254000" y="1697038"/>
            <a:ext cx="117475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GB" altLang="en-US" dirty="0"/>
              <a:t>Click to edit Master text styles</a:t>
            </a:r>
          </a:p>
          <a:p>
            <a:pPr lvl="1"/>
            <a:r>
              <a:rPr lang="en-GB" altLang="en-US" dirty="0"/>
              <a:t>Second level</a:t>
            </a:r>
          </a:p>
          <a:p>
            <a:pPr lvl="2"/>
            <a:r>
              <a:rPr lang="en-GB" altLang="en-US" dirty="0"/>
              <a:t>Third level</a:t>
            </a:r>
          </a:p>
          <a:p>
            <a:pPr lvl="3"/>
            <a:r>
              <a:rPr lang="en-GB" altLang="en-US" dirty="0"/>
              <a:t>Fourth level</a:t>
            </a:r>
          </a:p>
          <a:p>
            <a:pPr lvl="4"/>
            <a:r>
              <a:rPr lang="en-GB" altLang="en-US" dirty="0"/>
              <a:t>Fifth level</a:t>
            </a:r>
          </a:p>
        </p:txBody>
      </p:sp>
      <p:sp>
        <p:nvSpPr>
          <p:cNvPr id="1029" name="Rectangle 6">
            <a:extLst>
              <a:ext uri="{FF2B5EF4-FFF2-40B4-BE49-F238E27FC236}">
                <a16:creationId xmlns:a16="http://schemas.microsoft.com/office/drawing/2014/main" id="{4D7F5865-615B-424A-A375-A8F1EEAE744B}"/>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
        <p:nvSpPr>
          <p:cNvPr id="2" name="TextBox 1">
            <a:extLst>
              <a:ext uri="{FF2B5EF4-FFF2-40B4-BE49-F238E27FC236}">
                <a16:creationId xmlns:a16="http://schemas.microsoft.com/office/drawing/2014/main" id="{A748569D-7387-4D30-B100-DC94E7D1863E}"/>
              </a:ext>
            </a:extLst>
          </p:cNvPr>
          <p:cNvSpPr txBox="1"/>
          <p:nvPr userDrawn="1"/>
        </p:nvSpPr>
        <p:spPr>
          <a:xfrm>
            <a:off x="10859590" y="6588371"/>
            <a:ext cx="1550125"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SLIDE </a:t>
            </a:r>
            <a:fld id="{7E7DF8DA-2BBC-4974-99EF-62657F72EFE3}" type="slidenum">
              <a:rPr lang="en-US" sz="800" smtClean="0">
                <a:solidFill>
                  <a:schemeClr val="bg2"/>
                </a:solidFill>
                <a:latin typeface="Montserrat" panose="00000500000000000000" pitchFamily="2" charset="0"/>
              </a:rPr>
              <a:pPr algn="ctr"/>
              <a:t>‹#›</a:t>
            </a:fld>
            <a:endParaRPr lang="en-US" sz="800" dirty="0">
              <a:solidFill>
                <a:schemeClr val="bg2"/>
              </a:solidFill>
              <a:latin typeface="Montserrat" panose="00000500000000000000" pitchFamily="2" charset="0"/>
            </a:endParaRPr>
          </a:p>
        </p:txBody>
      </p:sp>
      <p:sp>
        <p:nvSpPr>
          <p:cNvPr id="3" name="TextBox 2">
            <a:extLst>
              <a:ext uri="{FF2B5EF4-FFF2-40B4-BE49-F238E27FC236}">
                <a16:creationId xmlns:a16="http://schemas.microsoft.com/office/drawing/2014/main" id="{86DC117F-9549-84AD-C279-A42AEB20D920}"/>
              </a:ext>
            </a:extLst>
          </p:cNvPr>
          <p:cNvSpPr txBox="1"/>
          <p:nvPr userDrawn="1"/>
        </p:nvSpPr>
        <p:spPr>
          <a:xfrm>
            <a:off x="39175" y="6588371"/>
            <a:ext cx="2377454" cy="215444"/>
          </a:xfrm>
          <a:prstGeom prst="rect">
            <a:avLst/>
          </a:prstGeom>
          <a:noFill/>
        </p:spPr>
        <p:txBody>
          <a:bodyPr wrap="square" rtlCol="0">
            <a:spAutoFit/>
          </a:bodyPr>
          <a:lstStyle/>
          <a:p>
            <a:pPr algn="l"/>
            <a:r>
              <a:rPr lang="en-US" sz="800" dirty="0">
                <a:solidFill>
                  <a:schemeClr val="bg2"/>
                </a:solidFill>
                <a:latin typeface="Montserrat" panose="00000500000000000000" pitchFamily="2" charset="0"/>
              </a:rPr>
              <a:t>Module Code &amp; Module Title</a:t>
            </a:r>
          </a:p>
        </p:txBody>
      </p:sp>
      <p:sp>
        <p:nvSpPr>
          <p:cNvPr id="8" name="TextBox 7">
            <a:extLst>
              <a:ext uri="{FF2B5EF4-FFF2-40B4-BE49-F238E27FC236}">
                <a16:creationId xmlns:a16="http://schemas.microsoft.com/office/drawing/2014/main" id="{9EBD054F-4D2B-C683-DC2F-88927DD0A10B}"/>
              </a:ext>
            </a:extLst>
          </p:cNvPr>
          <p:cNvSpPr txBox="1"/>
          <p:nvPr userDrawn="1"/>
        </p:nvSpPr>
        <p:spPr>
          <a:xfrm>
            <a:off x="4480560" y="6572476"/>
            <a:ext cx="3396343"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Slide Title</a:t>
            </a:r>
          </a:p>
        </p:txBody>
      </p:sp>
    </p:spTree>
  </p:cSld>
  <p:clrMap bg1="lt1" tx1="dk1" bg2="lt2" tx2="dk2" accent1="accent1" accent2="accent2" accent3="accent3" accent4="accent4" accent5="accent5" accent6="accent6" hlink="hlink" folHlink="folHlink"/>
  <p:sldLayoutIdLst>
    <p:sldLayoutId id="2147483718" r:id="rId1"/>
    <p:sldLayoutId id="2147483753" r:id="rId2"/>
    <p:sldLayoutId id="2147483729" r:id="rId3"/>
    <p:sldLayoutId id="2147483757" r:id="rId4"/>
    <p:sldLayoutId id="2147483758" r:id="rId5"/>
    <p:sldLayoutId id="2147483720" r:id="rId6"/>
    <p:sldLayoutId id="2147483756" r:id="rId7"/>
    <p:sldLayoutId id="2147483719" r:id="rId8"/>
    <p:sldLayoutId id="2147483737" r:id="rId9"/>
    <p:sldLayoutId id="2147483723" r:id="rId10"/>
    <p:sldLayoutId id="2147483739" r:id="rId11"/>
    <p:sldLayoutId id="2147483721" r:id="rId12"/>
    <p:sldLayoutId id="2147483744" r:id="rId13"/>
    <p:sldLayoutId id="2147483722" r:id="rId14"/>
    <p:sldLayoutId id="2147483745" r:id="rId15"/>
    <p:sldLayoutId id="2147483731" r:id="rId16"/>
    <p:sldLayoutId id="2147483724" r:id="rId17"/>
    <p:sldLayoutId id="2147483730" r:id="rId18"/>
    <p:sldLayoutId id="2147483735" r:id="rId19"/>
    <p:sldLayoutId id="2147483725" r:id="rId20"/>
    <p:sldLayoutId id="2147483743" r:id="rId21"/>
    <p:sldLayoutId id="2147483726" r:id="rId22"/>
    <p:sldLayoutId id="2147483740" r:id="rId23"/>
    <p:sldLayoutId id="2147483732" r:id="rId24"/>
    <p:sldLayoutId id="2147483742" r:id="rId25"/>
    <p:sldLayoutId id="2147483749" r:id="rId26"/>
    <p:sldLayoutId id="2147483750" r:id="rId27"/>
    <p:sldLayoutId id="2147483741" r:id="rId28"/>
    <p:sldLayoutId id="2147483734" r:id="rId29"/>
    <p:sldLayoutId id="2147483733" r:id="rId30"/>
    <p:sldLayoutId id="2147483752" r:id="rId31"/>
    <p:sldLayoutId id="2147483727" r:id="rId32"/>
    <p:sldLayoutId id="2147483738" r:id="rId33"/>
    <p:sldLayoutId id="2147483751" r:id="rId34"/>
    <p:sldLayoutId id="2147483747" r:id="rId35"/>
    <p:sldLayoutId id="2147483736" r:id="rId36"/>
    <p:sldLayoutId id="2147483748" r:id="rId37"/>
    <p:sldLayoutId id="2147483728" r:id="rId38"/>
    <p:sldLayoutId id="2147483746" r:id="rId39"/>
    <p:sldLayoutId id="2147483754" r:id="rId40"/>
    <p:sldLayoutId id="2147483755" r:id="rId41"/>
  </p:sldLayoutIdLst>
  <p:hf hdr="0" ftr="0" dt="0"/>
  <p:txStyles>
    <p:title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p:titleStyle>
    <p:body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E8285C3-AD06-C6EE-DA1E-01E4AE099285}"/>
              </a:ext>
            </a:extLst>
          </p:cNvPr>
          <p:cNvSpPr>
            <a:spLocks noGrp="1"/>
          </p:cNvSpPr>
          <p:nvPr>
            <p:ph type="title"/>
          </p:nvPr>
        </p:nvSpPr>
        <p:spPr/>
        <p:txBody>
          <a:bodyPr/>
          <a:lstStyle/>
          <a:p>
            <a:r>
              <a:rPr lang="en-MY" dirty="0"/>
              <a:t>Analysis techniques</a:t>
            </a:r>
          </a:p>
        </p:txBody>
      </p:sp>
      <p:sp>
        <p:nvSpPr>
          <p:cNvPr id="12" name="Text Placeholder 11">
            <a:extLst>
              <a:ext uri="{FF2B5EF4-FFF2-40B4-BE49-F238E27FC236}">
                <a16:creationId xmlns:a16="http://schemas.microsoft.com/office/drawing/2014/main" id="{46E76693-9333-AC46-AAFA-600C2E1A00CB}"/>
              </a:ext>
            </a:extLst>
          </p:cNvPr>
          <p:cNvSpPr>
            <a:spLocks noGrp="1"/>
          </p:cNvSpPr>
          <p:nvPr>
            <p:ph type="body" idx="1"/>
          </p:nvPr>
        </p:nvSpPr>
        <p:spPr/>
        <p:txBody>
          <a:bodyPr/>
          <a:lstStyle/>
          <a:p>
            <a:r>
              <a:rPr lang="en-MY" dirty="0"/>
              <a:t>CT127-3-2&amp; Programming for Data Analysis</a:t>
            </a:r>
          </a:p>
        </p:txBody>
      </p:sp>
    </p:spTree>
    <p:extLst>
      <p:ext uri="{BB962C8B-B14F-4D97-AF65-F5344CB8AC3E}">
        <p14:creationId xmlns:p14="http://schemas.microsoft.com/office/powerpoint/2010/main" val="3007615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C7EAC2F-3F04-4B11-DC78-CCD72319EBD1}"/>
              </a:ext>
            </a:extLst>
          </p:cNvPr>
          <p:cNvSpPr>
            <a:spLocks noGrp="1"/>
          </p:cNvSpPr>
          <p:nvPr>
            <p:ph idx="1"/>
          </p:nvPr>
        </p:nvSpPr>
        <p:spPr>
          <a:xfrm>
            <a:off x="271945" y="1345987"/>
            <a:ext cx="11648109" cy="4955421"/>
          </a:xfrm>
        </p:spPr>
        <p:txBody>
          <a:bodyPr/>
          <a:lstStyle/>
          <a:p>
            <a:pPr algn="l">
              <a:buFont typeface="Arial" panose="020B0604020202020204" pitchFamily="34" charset="0"/>
              <a:buChar char="•"/>
            </a:pPr>
            <a:r>
              <a:rPr lang="en-US" b="1" i="0" dirty="0">
                <a:solidFill>
                  <a:srgbClr val="FFC000"/>
                </a:solidFill>
                <a:effectLst/>
                <a:latin typeface="Inter"/>
              </a:rPr>
              <a:t>Column Chart, Bar Chart</a:t>
            </a:r>
            <a:r>
              <a:rPr lang="en-US" b="0" i="0" dirty="0">
                <a:solidFill>
                  <a:srgbClr val="FFC000"/>
                </a:solidFill>
                <a:effectLst/>
                <a:latin typeface="Inter"/>
              </a:rPr>
              <a:t>: </a:t>
            </a:r>
            <a:r>
              <a:rPr lang="en-US" b="0" i="0" dirty="0">
                <a:effectLst/>
                <a:latin typeface="Inter"/>
              </a:rPr>
              <a:t>Both these charts are used to present numerical differences between categories. The column chart takes to the height of the columns to reflect the differences. Axes interchange in the case of the bar chart.</a:t>
            </a:r>
          </a:p>
          <a:p>
            <a:pPr algn="l">
              <a:buFont typeface="Arial" panose="020B0604020202020204" pitchFamily="34" charset="0"/>
              <a:buChar char="•"/>
            </a:pPr>
            <a:r>
              <a:rPr lang="en-US" b="1" i="0" dirty="0">
                <a:solidFill>
                  <a:srgbClr val="FFC000"/>
                </a:solidFill>
                <a:effectLst/>
                <a:latin typeface="Inter"/>
              </a:rPr>
              <a:t>Line Chart</a:t>
            </a:r>
            <a:r>
              <a:rPr lang="en-US" b="0" i="0" dirty="0">
                <a:solidFill>
                  <a:srgbClr val="FFC000"/>
                </a:solidFill>
                <a:effectLst/>
                <a:latin typeface="Inter"/>
              </a:rPr>
              <a:t>: </a:t>
            </a:r>
            <a:r>
              <a:rPr lang="en-US" b="0" i="0" dirty="0">
                <a:effectLst/>
                <a:latin typeface="Inter"/>
              </a:rPr>
              <a:t>This chart represents the change of data over a continuous interval of time. </a:t>
            </a:r>
          </a:p>
          <a:p>
            <a:pPr algn="l">
              <a:buFont typeface="Arial" panose="020B0604020202020204" pitchFamily="34" charset="0"/>
              <a:buChar char="•"/>
            </a:pPr>
            <a:r>
              <a:rPr lang="en-US" b="1" i="0" dirty="0">
                <a:solidFill>
                  <a:srgbClr val="FFC000"/>
                </a:solidFill>
                <a:effectLst/>
                <a:latin typeface="Inter"/>
              </a:rPr>
              <a:t>Area Chart</a:t>
            </a:r>
            <a:r>
              <a:rPr lang="en-US" b="0" i="0" dirty="0">
                <a:solidFill>
                  <a:srgbClr val="FFC000"/>
                </a:solidFill>
                <a:effectLst/>
                <a:latin typeface="Inter"/>
              </a:rPr>
              <a:t>: </a:t>
            </a:r>
            <a:r>
              <a:rPr lang="en-US" b="0" i="0" dirty="0">
                <a:effectLst/>
                <a:latin typeface="Inter"/>
              </a:rPr>
              <a:t>This concept is based on the line chart. It also fills the area between the polyline and the axis with color, representing better trend information.</a:t>
            </a:r>
          </a:p>
          <a:p>
            <a:pPr algn="l">
              <a:buFont typeface="Arial" panose="020B0604020202020204" pitchFamily="34" charset="0"/>
              <a:buChar char="•"/>
            </a:pPr>
            <a:r>
              <a:rPr lang="en-US" b="1" i="0" dirty="0">
                <a:solidFill>
                  <a:srgbClr val="FFC000"/>
                </a:solidFill>
                <a:effectLst/>
                <a:latin typeface="Inter"/>
              </a:rPr>
              <a:t>Pie Chart</a:t>
            </a:r>
            <a:r>
              <a:rPr lang="en-US" b="0" i="0" dirty="0">
                <a:solidFill>
                  <a:srgbClr val="FFC000"/>
                </a:solidFill>
                <a:effectLst/>
                <a:latin typeface="Inter"/>
              </a:rPr>
              <a:t>:</a:t>
            </a:r>
            <a:r>
              <a:rPr lang="en-US" b="0" i="0" dirty="0">
                <a:effectLst/>
                <a:latin typeface="Inter"/>
              </a:rPr>
              <a:t> It is used to represent the proportion of different classifications. It is only suitable for only one series of data. However, it can be made multi-layered to represent the proportion of data in different categories.</a:t>
            </a:r>
          </a:p>
          <a:p>
            <a:pPr algn="l">
              <a:buFont typeface="Arial" panose="020B0604020202020204" pitchFamily="34" charset="0"/>
              <a:buChar char="•"/>
            </a:pPr>
            <a:r>
              <a:rPr lang="en-US" b="1" i="0" dirty="0">
                <a:solidFill>
                  <a:srgbClr val="FFC000"/>
                </a:solidFill>
                <a:effectLst/>
                <a:latin typeface="Inter"/>
              </a:rPr>
              <a:t>Funnel Chart</a:t>
            </a:r>
            <a:r>
              <a:rPr lang="en-US" b="0" i="0" dirty="0">
                <a:solidFill>
                  <a:srgbClr val="FFC000"/>
                </a:solidFill>
                <a:effectLst/>
                <a:latin typeface="Inter"/>
              </a:rPr>
              <a:t>: </a:t>
            </a:r>
            <a:r>
              <a:rPr lang="en-US" b="0" i="0" dirty="0">
                <a:effectLst/>
                <a:latin typeface="Inter"/>
              </a:rPr>
              <a:t>This chart represents the proportion of each stage and reflects the size of each module. It helps in comparing rankings.</a:t>
            </a:r>
          </a:p>
          <a:p>
            <a:pPr marL="0" indent="0" algn="l">
              <a:buNone/>
            </a:pPr>
            <a:endParaRPr lang="en-MY" dirty="0"/>
          </a:p>
        </p:txBody>
      </p:sp>
      <p:sp>
        <p:nvSpPr>
          <p:cNvPr id="3" name="TextBox 2">
            <a:extLst>
              <a:ext uri="{FF2B5EF4-FFF2-40B4-BE49-F238E27FC236}">
                <a16:creationId xmlns:a16="http://schemas.microsoft.com/office/drawing/2014/main" id="{D41BECBF-CA99-EF60-E155-CC3EFAF58C5B}"/>
              </a:ext>
            </a:extLst>
          </p:cNvPr>
          <p:cNvSpPr txBox="1"/>
          <p:nvPr/>
        </p:nvSpPr>
        <p:spPr>
          <a:xfrm>
            <a:off x="441452" y="228132"/>
            <a:ext cx="10985490" cy="646331"/>
          </a:xfrm>
          <a:prstGeom prst="rect">
            <a:avLst/>
          </a:prstGeom>
          <a:noFill/>
        </p:spPr>
        <p:txBody>
          <a:bodyPr wrap="square">
            <a:spAutoFit/>
          </a:bodyPr>
          <a:lstStyle/>
          <a:p>
            <a:pPr algn="l"/>
            <a:r>
              <a:rPr lang="en-US" sz="3600" b="1" i="0" u="sng" dirty="0">
                <a:solidFill>
                  <a:srgbClr val="FFC000"/>
                </a:solidFill>
                <a:effectLst/>
                <a:latin typeface="Inter"/>
              </a:rPr>
              <a:t>Techniques based on Visualization and Graphs</a:t>
            </a:r>
          </a:p>
        </p:txBody>
      </p:sp>
    </p:spTree>
    <p:extLst>
      <p:ext uri="{BB962C8B-B14F-4D97-AF65-F5344CB8AC3E}">
        <p14:creationId xmlns:p14="http://schemas.microsoft.com/office/powerpoint/2010/main" val="25012627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EF125B-06F3-8B40-E6DD-4748EB1FE14D}"/>
              </a:ext>
            </a:extLst>
          </p:cNvPr>
          <p:cNvSpPr>
            <a:spLocks noGrp="1"/>
          </p:cNvSpPr>
          <p:nvPr>
            <p:ph idx="1"/>
          </p:nvPr>
        </p:nvSpPr>
        <p:spPr>
          <a:xfrm>
            <a:off x="222250" y="168965"/>
            <a:ext cx="11747500" cy="5874026"/>
          </a:xfrm>
        </p:spPr>
        <p:txBody>
          <a:bodyPr/>
          <a:lstStyle/>
          <a:p>
            <a:pPr marL="0" indent="0">
              <a:buNone/>
            </a:pPr>
            <a:endParaRPr lang="en-US" sz="2400" b="1" i="0" dirty="0">
              <a:effectLst/>
              <a:latin typeface="Inter"/>
            </a:endParaRPr>
          </a:p>
          <a:p>
            <a:r>
              <a:rPr lang="en-US" sz="2400" b="1" i="0" dirty="0">
                <a:solidFill>
                  <a:srgbClr val="FFC000"/>
                </a:solidFill>
                <a:effectLst/>
                <a:latin typeface="Inter"/>
              </a:rPr>
              <a:t>Word Cloud Chart:</a:t>
            </a:r>
            <a:r>
              <a:rPr lang="en-US" sz="2400" b="0" i="0" dirty="0">
                <a:solidFill>
                  <a:srgbClr val="FFC000"/>
                </a:solidFill>
                <a:effectLst/>
                <a:latin typeface="Inter"/>
              </a:rPr>
              <a:t> </a:t>
            </a:r>
            <a:r>
              <a:rPr lang="en-US" sz="2400" b="0" i="0" dirty="0">
                <a:effectLst/>
                <a:latin typeface="Inter"/>
              </a:rPr>
              <a:t>It is a visual representation of text data. It requires a large amount of data, and the degree of discrimination needs to be high for users to perceive the most prominent one. It is not a very accurate analytical technique.</a:t>
            </a:r>
          </a:p>
          <a:p>
            <a:pPr algn="l">
              <a:buFont typeface="Arial" panose="020B0604020202020204" pitchFamily="34" charset="0"/>
              <a:buChar char="•"/>
            </a:pPr>
            <a:r>
              <a:rPr lang="en-US" sz="2400" b="1" i="0" dirty="0">
                <a:solidFill>
                  <a:srgbClr val="FFC000"/>
                </a:solidFill>
                <a:effectLst/>
                <a:latin typeface="Inter"/>
              </a:rPr>
              <a:t>Gantt Chart</a:t>
            </a:r>
            <a:r>
              <a:rPr lang="en-US" sz="2400" b="0" i="0" dirty="0">
                <a:solidFill>
                  <a:srgbClr val="FFC000"/>
                </a:solidFill>
                <a:effectLst/>
                <a:latin typeface="Inter"/>
              </a:rPr>
              <a:t>: </a:t>
            </a:r>
            <a:r>
              <a:rPr lang="en-US" sz="2400" b="0" i="0" dirty="0">
                <a:effectLst/>
                <a:latin typeface="Inter"/>
              </a:rPr>
              <a:t>It shows the actual timing and the progress of the activity compared to the requirements.</a:t>
            </a:r>
          </a:p>
          <a:p>
            <a:pPr algn="l">
              <a:buFont typeface="Arial" panose="020B0604020202020204" pitchFamily="34" charset="0"/>
              <a:buChar char="•"/>
            </a:pPr>
            <a:r>
              <a:rPr lang="en-US" sz="2400" b="1" i="0" dirty="0">
                <a:solidFill>
                  <a:srgbClr val="FFC000"/>
                </a:solidFill>
                <a:effectLst/>
                <a:latin typeface="Inter"/>
              </a:rPr>
              <a:t>Radar Chart</a:t>
            </a:r>
            <a:r>
              <a:rPr lang="en-US" sz="2400" b="0" i="0" dirty="0">
                <a:solidFill>
                  <a:srgbClr val="FFC000"/>
                </a:solidFill>
                <a:effectLst/>
                <a:latin typeface="Inter"/>
              </a:rPr>
              <a:t>:</a:t>
            </a:r>
            <a:r>
              <a:rPr lang="en-US" sz="2400" b="0" i="0" dirty="0">
                <a:effectLst/>
                <a:latin typeface="Inter"/>
              </a:rPr>
              <a:t> It is used to compare multiple quantized charts. It represents which variables in the data have higher values and which have lower values. A radar chart is used for comparing classification and series along with proportional representation.</a:t>
            </a:r>
          </a:p>
          <a:p>
            <a:pPr algn="l">
              <a:buFont typeface="Arial" panose="020B0604020202020204" pitchFamily="34" charset="0"/>
              <a:buChar char="•"/>
            </a:pPr>
            <a:r>
              <a:rPr lang="en-US" sz="2400" b="1" i="0" dirty="0">
                <a:solidFill>
                  <a:srgbClr val="FFC000"/>
                </a:solidFill>
                <a:effectLst/>
                <a:latin typeface="Inter"/>
              </a:rPr>
              <a:t>Scatter Plot</a:t>
            </a:r>
            <a:r>
              <a:rPr lang="en-US" sz="2400" b="0" i="0" dirty="0">
                <a:solidFill>
                  <a:srgbClr val="FFC000"/>
                </a:solidFill>
                <a:effectLst/>
                <a:latin typeface="Inter"/>
              </a:rPr>
              <a:t>: </a:t>
            </a:r>
            <a:r>
              <a:rPr lang="en-US" sz="2400" b="0" i="0" dirty="0">
                <a:effectLst/>
                <a:latin typeface="Inter"/>
              </a:rPr>
              <a:t>It shows the distribution of variables in points over a rectangular coordinate system. The distribution in the data points can reveal the correlation between the variables.</a:t>
            </a:r>
          </a:p>
          <a:p>
            <a:pPr algn="l">
              <a:buFont typeface="Arial" panose="020B0604020202020204" pitchFamily="34" charset="0"/>
              <a:buChar char="•"/>
            </a:pPr>
            <a:r>
              <a:rPr lang="en-US" sz="2400" b="1" i="0" dirty="0">
                <a:solidFill>
                  <a:srgbClr val="FFC000"/>
                </a:solidFill>
                <a:effectLst/>
                <a:latin typeface="Inter"/>
              </a:rPr>
              <a:t>Bubble Chart</a:t>
            </a:r>
            <a:r>
              <a:rPr lang="en-US" sz="2400" b="0" i="0" dirty="0">
                <a:solidFill>
                  <a:srgbClr val="FFC000"/>
                </a:solidFill>
                <a:effectLst/>
                <a:latin typeface="Inter"/>
              </a:rPr>
              <a:t>:</a:t>
            </a:r>
            <a:r>
              <a:rPr lang="en-US" sz="2400" b="0" i="0" dirty="0">
                <a:effectLst/>
                <a:latin typeface="Inter"/>
              </a:rPr>
              <a:t> It is a variation of the scatter plot. Here, in addition to the x and y coordinates, the bubble area represents the 3rd value.</a:t>
            </a:r>
          </a:p>
          <a:p>
            <a:pPr marL="0" indent="0">
              <a:buNone/>
            </a:pPr>
            <a:endParaRPr lang="en-US" sz="2000" dirty="0">
              <a:effectLst/>
            </a:endParaRPr>
          </a:p>
        </p:txBody>
      </p:sp>
    </p:spTree>
    <p:extLst>
      <p:ext uri="{BB962C8B-B14F-4D97-AF65-F5344CB8AC3E}">
        <p14:creationId xmlns:p14="http://schemas.microsoft.com/office/powerpoint/2010/main" val="7036486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B85E58F-47E0-E376-A34C-CC01D5A639B7}"/>
              </a:ext>
            </a:extLst>
          </p:cNvPr>
          <p:cNvSpPr>
            <a:spLocks noGrp="1"/>
          </p:cNvSpPr>
          <p:nvPr>
            <p:ph type="title"/>
          </p:nvPr>
        </p:nvSpPr>
        <p:spPr/>
        <p:txBody>
          <a:bodyPr/>
          <a:lstStyle/>
          <a:p>
            <a:r>
              <a:rPr lang="en-MY" dirty="0"/>
              <a:t>Review Questions</a:t>
            </a:r>
          </a:p>
        </p:txBody>
      </p:sp>
      <p:sp>
        <p:nvSpPr>
          <p:cNvPr id="2" name="TextBox 1">
            <a:extLst>
              <a:ext uri="{FF2B5EF4-FFF2-40B4-BE49-F238E27FC236}">
                <a16:creationId xmlns:a16="http://schemas.microsoft.com/office/drawing/2014/main" id="{61CC3141-02E7-674D-B07A-0D273ECBBA2B}"/>
              </a:ext>
            </a:extLst>
          </p:cNvPr>
          <p:cNvSpPr txBox="1"/>
          <p:nvPr/>
        </p:nvSpPr>
        <p:spPr>
          <a:xfrm>
            <a:off x="768095" y="1792224"/>
            <a:ext cx="10970017" cy="3970318"/>
          </a:xfrm>
          <a:prstGeom prst="rect">
            <a:avLst/>
          </a:prstGeom>
          <a:noFill/>
        </p:spPr>
        <p:txBody>
          <a:bodyPr wrap="square" rtlCol="0">
            <a:spAutoFit/>
          </a:bodyPr>
          <a:lstStyle/>
          <a:p>
            <a:r>
              <a:rPr lang="en-MY" sz="2800" dirty="0">
                <a:solidFill>
                  <a:schemeClr val="bg1"/>
                </a:solidFill>
              </a:rPr>
              <a:t>-What are the different data analysis techniques</a:t>
            </a:r>
          </a:p>
          <a:p>
            <a:r>
              <a:rPr lang="en-MY" sz="2800" dirty="0">
                <a:solidFill>
                  <a:schemeClr val="bg1"/>
                </a:solidFill>
              </a:rPr>
              <a:t>-What are the different data techniques based on mathematical and statistical analysis?</a:t>
            </a:r>
          </a:p>
          <a:p>
            <a:r>
              <a:rPr lang="en-MY" sz="2800" dirty="0">
                <a:solidFill>
                  <a:schemeClr val="bg1"/>
                </a:solidFill>
              </a:rPr>
              <a:t>-What are the different data techniques based on AI and ML analysis?</a:t>
            </a:r>
          </a:p>
          <a:p>
            <a:r>
              <a:rPr lang="en-MY" sz="2800" dirty="0">
                <a:solidFill>
                  <a:schemeClr val="bg1"/>
                </a:solidFill>
              </a:rPr>
              <a:t>-What are the different data techniques based on Visualization analysis?</a:t>
            </a:r>
          </a:p>
          <a:p>
            <a:endParaRPr lang="en-MY" sz="2800" dirty="0">
              <a:solidFill>
                <a:schemeClr val="bg1"/>
              </a:solidFill>
            </a:endParaRPr>
          </a:p>
          <a:p>
            <a:endParaRPr lang="en-MY" sz="2800" dirty="0">
              <a:solidFill>
                <a:schemeClr val="bg1"/>
              </a:solidFill>
            </a:endParaRPr>
          </a:p>
        </p:txBody>
      </p:sp>
    </p:spTree>
    <p:extLst>
      <p:ext uri="{BB962C8B-B14F-4D97-AF65-F5344CB8AC3E}">
        <p14:creationId xmlns:p14="http://schemas.microsoft.com/office/powerpoint/2010/main" val="36573922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9DA22B87-C136-3DE4-9468-6C2F4ACA8AE1}"/>
              </a:ext>
            </a:extLst>
          </p:cNvPr>
          <p:cNvSpPr>
            <a:spLocks noGrp="1"/>
          </p:cNvSpPr>
          <p:nvPr>
            <p:ph idx="1"/>
          </p:nvPr>
        </p:nvSpPr>
        <p:spPr/>
        <p:txBody>
          <a:bodyPr/>
          <a:lstStyle/>
          <a:p>
            <a:r>
              <a:rPr lang="en-MY" sz="2400" dirty="0"/>
              <a:t>D</a:t>
            </a:r>
            <a:r>
              <a:rPr lang="en-MY" sz="2400" dirty="0">
                <a:solidFill>
                  <a:schemeClr val="bg1"/>
                </a:solidFill>
              </a:rPr>
              <a:t>ata techniques based on mathematical and statistical analysis</a:t>
            </a:r>
          </a:p>
          <a:p>
            <a:r>
              <a:rPr lang="en-MY" sz="2400" dirty="0"/>
              <a:t>D</a:t>
            </a:r>
            <a:r>
              <a:rPr lang="en-MY" sz="2400" dirty="0">
                <a:solidFill>
                  <a:schemeClr val="bg1"/>
                </a:solidFill>
              </a:rPr>
              <a:t>ata techniques based on AI and ML analysis</a:t>
            </a:r>
          </a:p>
          <a:p>
            <a:r>
              <a:rPr lang="en-MY" sz="2400" dirty="0">
                <a:solidFill>
                  <a:schemeClr val="bg1"/>
                </a:solidFill>
              </a:rPr>
              <a:t>Data techniques based on Visualization analysis</a:t>
            </a:r>
          </a:p>
          <a:p>
            <a:endParaRPr lang="en-MY" dirty="0"/>
          </a:p>
        </p:txBody>
      </p:sp>
      <p:sp>
        <p:nvSpPr>
          <p:cNvPr id="4" name="Title 3">
            <a:extLst>
              <a:ext uri="{FF2B5EF4-FFF2-40B4-BE49-F238E27FC236}">
                <a16:creationId xmlns:a16="http://schemas.microsoft.com/office/drawing/2014/main" id="{47F542AB-FB67-5AAF-820C-AA9F1B9394C5}"/>
              </a:ext>
            </a:extLst>
          </p:cNvPr>
          <p:cNvSpPr>
            <a:spLocks noGrp="1"/>
          </p:cNvSpPr>
          <p:nvPr>
            <p:ph type="title"/>
          </p:nvPr>
        </p:nvSpPr>
        <p:spPr/>
        <p:txBody>
          <a:bodyPr/>
          <a:lstStyle/>
          <a:p>
            <a:r>
              <a:rPr lang="en-MY" dirty="0"/>
              <a:t>Summary / Recap of Main Points</a:t>
            </a:r>
          </a:p>
        </p:txBody>
      </p:sp>
    </p:spTree>
    <p:extLst>
      <p:ext uri="{BB962C8B-B14F-4D97-AF65-F5344CB8AC3E}">
        <p14:creationId xmlns:p14="http://schemas.microsoft.com/office/powerpoint/2010/main" val="33240749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20CA82D-607C-591C-A7A4-9D4811ED9EA9}"/>
              </a:ext>
            </a:extLst>
          </p:cNvPr>
          <p:cNvSpPr>
            <a:spLocks noGrp="1"/>
          </p:cNvSpPr>
          <p:nvPr>
            <p:ph type="body" idx="1"/>
          </p:nvPr>
        </p:nvSpPr>
        <p:spPr/>
        <p:txBody>
          <a:bodyPr/>
          <a:lstStyle/>
          <a:p>
            <a:r>
              <a:rPr lang="en-MY" dirty="0"/>
              <a:t>In Class</a:t>
            </a:r>
          </a:p>
        </p:txBody>
      </p:sp>
      <p:sp>
        <p:nvSpPr>
          <p:cNvPr id="5" name="Content Placeholder 4">
            <a:extLst>
              <a:ext uri="{FF2B5EF4-FFF2-40B4-BE49-F238E27FC236}">
                <a16:creationId xmlns:a16="http://schemas.microsoft.com/office/drawing/2014/main" id="{67AC799E-9510-0BE5-9A3D-FCFF3EB61465}"/>
              </a:ext>
            </a:extLst>
          </p:cNvPr>
          <p:cNvSpPr>
            <a:spLocks noGrp="1"/>
          </p:cNvSpPr>
          <p:nvPr>
            <p:ph sz="half" idx="2"/>
          </p:nvPr>
        </p:nvSpPr>
        <p:spPr/>
        <p:txBody>
          <a:bodyPr/>
          <a:lstStyle/>
          <a:p>
            <a:r>
              <a:rPr lang="en-MY" dirty="0"/>
              <a:t>Data Import/Pre-processing/Cleaning</a:t>
            </a:r>
          </a:p>
        </p:txBody>
      </p:sp>
      <p:sp>
        <p:nvSpPr>
          <p:cNvPr id="8" name="Text Placeholder 7">
            <a:extLst>
              <a:ext uri="{FF2B5EF4-FFF2-40B4-BE49-F238E27FC236}">
                <a16:creationId xmlns:a16="http://schemas.microsoft.com/office/drawing/2014/main" id="{5727BF85-4898-C572-6D05-919FBFE550CD}"/>
              </a:ext>
            </a:extLst>
          </p:cNvPr>
          <p:cNvSpPr>
            <a:spLocks noGrp="1"/>
          </p:cNvSpPr>
          <p:nvPr>
            <p:ph type="body" sz="quarter" idx="3"/>
          </p:nvPr>
        </p:nvSpPr>
        <p:spPr/>
        <p:txBody>
          <a:bodyPr/>
          <a:lstStyle/>
          <a:p>
            <a:r>
              <a:rPr lang="en-MY" dirty="0"/>
              <a:t>Preparation for Class</a:t>
            </a:r>
          </a:p>
        </p:txBody>
      </p:sp>
      <p:sp>
        <p:nvSpPr>
          <p:cNvPr id="7" name="Content Placeholder 6">
            <a:extLst>
              <a:ext uri="{FF2B5EF4-FFF2-40B4-BE49-F238E27FC236}">
                <a16:creationId xmlns:a16="http://schemas.microsoft.com/office/drawing/2014/main" id="{3E83107C-4968-FD89-F683-EF52D2CE74AC}"/>
              </a:ext>
            </a:extLst>
          </p:cNvPr>
          <p:cNvSpPr>
            <a:spLocks noGrp="1"/>
          </p:cNvSpPr>
          <p:nvPr>
            <p:ph sz="quarter" idx="4"/>
          </p:nvPr>
        </p:nvSpPr>
        <p:spPr/>
        <p:txBody>
          <a:bodyPr/>
          <a:lstStyle/>
          <a:p>
            <a:r>
              <a:rPr lang="en-MY" dirty="0"/>
              <a:t>Data Import/Pre-processing/Cleaning with sample dataset</a:t>
            </a:r>
          </a:p>
        </p:txBody>
      </p:sp>
      <p:sp>
        <p:nvSpPr>
          <p:cNvPr id="3" name="Title 2">
            <a:extLst>
              <a:ext uri="{FF2B5EF4-FFF2-40B4-BE49-F238E27FC236}">
                <a16:creationId xmlns:a16="http://schemas.microsoft.com/office/drawing/2014/main" id="{A76A8566-4DD3-8921-A149-7D81DBCCC899}"/>
              </a:ext>
            </a:extLst>
          </p:cNvPr>
          <p:cNvSpPr>
            <a:spLocks noGrp="1"/>
          </p:cNvSpPr>
          <p:nvPr>
            <p:ph type="title"/>
          </p:nvPr>
        </p:nvSpPr>
        <p:spPr/>
        <p:txBody>
          <a:bodyPr/>
          <a:lstStyle/>
          <a:p>
            <a:r>
              <a:rPr lang="en-MY" dirty="0"/>
              <a:t>What To Expect Next Week</a:t>
            </a:r>
          </a:p>
        </p:txBody>
      </p:sp>
    </p:spTree>
    <p:extLst>
      <p:ext uri="{BB962C8B-B14F-4D97-AF65-F5344CB8AC3E}">
        <p14:creationId xmlns:p14="http://schemas.microsoft.com/office/powerpoint/2010/main" val="41291194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0E221F-B43F-9E5C-A5B7-086DFF31E7ED}"/>
              </a:ext>
            </a:extLst>
          </p:cNvPr>
          <p:cNvSpPr>
            <a:spLocks noGrp="1"/>
          </p:cNvSpPr>
          <p:nvPr>
            <p:ph type="title"/>
          </p:nvPr>
        </p:nvSpPr>
        <p:spPr>
          <a:xfrm>
            <a:off x="914400" y="0"/>
            <a:ext cx="10363200" cy="1362075"/>
          </a:xfrm>
        </p:spPr>
        <p:txBody>
          <a:bodyPr/>
          <a:lstStyle/>
          <a:p>
            <a:r>
              <a:rPr lang="en-MY" dirty="0"/>
              <a:t>Topic Learning Outcomes</a:t>
            </a:r>
            <a:br>
              <a:rPr lang="en-MY" dirty="0"/>
            </a:br>
            <a:endParaRPr lang="en-MY" dirty="0"/>
          </a:p>
        </p:txBody>
      </p:sp>
      <p:sp>
        <p:nvSpPr>
          <p:cNvPr id="5" name="Text Placeholder 4">
            <a:extLst>
              <a:ext uri="{FF2B5EF4-FFF2-40B4-BE49-F238E27FC236}">
                <a16:creationId xmlns:a16="http://schemas.microsoft.com/office/drawing/2014/main" id="{5F5ABE47-B1F9-1E34-B33E-A8FBDF32394C}"/>
              </a:ext>
            </a:extLst>
          </p:cNvPr>
          <p:cNvSpPr>
            <a:spLocks noGrp="1"/>
          </p:cNvSpPr>
          <p:nvPr>
            <p:ph type="body" idx="1"/>
          </p:nvPr>
        </p:nvSpPr>
        <p:spPr>
          <a:xfrm>
            <a:off x="914400" y="1462573"/>
            <a:ext cx="10363200" cy="1500187"/>
          </a:xfrm>
        </p:spPr>
        <p:txBody>
          <a:bodyPr/>
          <a:lstStyle/>
          <a:p>
            <a:r>
              <a:rPr lang="en-MY" sz="2400" dirty="0"/>
              <a:t>At the end of this topic, you should be able to:</a:t>
            </a:r>
          </a:p>
          <a:p>
            <a:endParaRPr lang="en-MY" sz="2400" dirty="0"/>
          </a:p>
          <a:p>
            <a:r>
              <a:rPr lang="en-MY" sz="2400" dirty="0"/>
              <a:t>Different types of Data Analysis Techniques</a:t>
            </a:r>
          </a:p>
          <a:p>
            <a:r>
              <a:rPr lang="en-MY" sz="2400" dirty="0"/>
              <a:t>                                  </a:t>
            </a:r>
          </a:p>
          <a:p>
            <a:endParaRPr lang="en-MY" dirty="0"/>
          </a:p>
        </p:txBody>
      </p:sp>
    </p:spTree>
    <p:extLst>
      <p:ext uri="{BB962C8B-B14F-4D97-AF65-F5344CB8AC3E}">
        <p14:creationId xmlns:p14="http://schemas.microsoft.com/office/powerpoint/2010/main" val="30365737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7804106F-FA64-286A-04FC-353B30B818C8}"/>
              </a:ext>
            </a:extLst>
          </p:cNvPr>
          <p:cNvSpPr>
            <a:spLocks noGrp="1"/>
          </p:cNvSpPr>
          <p:nvPr>
            <p:ph idx="1"/>
          </p:nvPr>
        </p:nvSpPr>
        <p:spPr>
          <a:xfrm>
            <a:off x="254000" y="1756673"/>
            <a:ext cx="11487426" cy="4525962"/>
          </a:xfrm>
        </p:spPr>
        <p:txBody>
          <a:bodyPr/>
          <a:lstStyle/>
          <a:p>
            <a:r>
              <a:rPr lang="en-MY" sz="2800" dirty="0"/>
              <a:t>Data Analysis Techniques</a:t>
            </a:r>
          </a:p>
          <a:p>
            <a:pPr marL="0" indent="0">
              <a:buNone/>
            </a:pPr>
            <a:r>
              <a:rPr lang="en-MY" sz="2800" dirty="0"/>
              <a:t>            -based on Mathematics and Statistics</a:t>
            </a:r>
          </a:p>
          <a:p>
            <a:pPr marL="0" indent="0">
              <a:buNone/>
            </a:pPr>
            <a:r>
              <a:rPr lang="en-MY" sz="2800" dirty="0"/>
              <a:t>            -based on AI and ML</a:t>
            </a:r>
          </a:p>
          <a:p>
            <a:pPr marL="0" indent="0">
              <a:buNone/>
            </a:pPr>
            <a:r>
              <a:rPr lang="en-MY" sz="2800" dirty="0"/>
              <a:t>            -based on Visualization and Graphs</a:t>
            </a:r>
          </a:p>
          <a:p>
            <a:pPr marL="0" indent="0">
              <a:buNone/>
            </a:pPr>
            <a:endParaRPr lang="en-MY" sz="2800" dirty="0"/>
          </a:p>
          <a:p>
            <a:pPr marL="0" indent="0">
              <a:buNone/>
            </a:pPr>
            <a:endParaRPr lang="en-MY" sz="2800" dirty="0"/>
          </a:p>
        </p:txBody>
      </p:sp>
      <p:sp>
        <p:nvSpPr>
          <p:cNvPr id="4" name="Title 3">
            <a:extLst>
              <a:ext uri="{FF2B5EF4-FFF2-40B4-BE49-F238E27FC236}">
                <a16:creationId xmlns:a16="http://schemas.microsoft.com/office/drawing/2014/main" id="{8030856A-6B10-E63A-FF9D-FCC3E858E38B}"/>
              </a:ext>
            </a:extLst>
          </p:cNvPr>
          <p:cNvSpPr>
            <a:spLocks noGrp="1"/>
          </p:cNvSpPr>
          <p:nvPr>
            <p:ph type="title"/>
          </p:nvPr>
        </p:nvSpPr>
        <p:spPr>
          <a:xfrm>
            <a:off x="254000" y="215003"/>
            <a:ext cx="7086755" cy="1143000"/>
          </a:xfrm>
        </p:spPr>
        <p:txBody>
          <a:bodyPr/>
          <a:lstStyle/>
          <a:p>
            <a:r>
              <a:rPr lang="en-MY" dirty="0"/>
              <a:t>Contents &amp; Structure </a:t>
            </a:r>
          </a:p>
        </p:txBody>
      </p:sp>
    </p:spTree>
    <p:extLst>
      <p:ext uri="{BB962C8B-B14F-4D97-AF65-F5344CB8AC3E}">
        <p14:creationId xmlns:p14="http://schemas.microsoft.com/office/powerpoint/2010/main" val="15378008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t>Recap From Last Lesson</a:t>
            </a:r>
          </a:p>
        </p:txBody>
      </p:sp>
      <p:sp>
        <p:nvSpPr>
          <p:cNvPr id="9" name="Content Placeholder 8">
            <a:extLst>
              <a:ext uri="{FF2B5EF4-FFF2-40B4-BE49-F238E27FC236}">
                <a16:creationId xmlns:a16="http://schemas.microsoft.com/office/drawing/2014/main" id="{9D496500-6EFF-D6A4-A019-E1438C03575B}"/>
              </a:ext>
            </a:extLst>
          </p:cNvPr>
          <p:cNvSpPr>
            <a:spLocks noGrp="1"/>
          </p:cNvSpPr>
          <p:nvPr>
            <p:ph idx="1"/>
          </p:nvPr>
        </p:nvSpPr>
        <p:spPr/>
        <p:txBody>
          <a:bodyPr/>
          <a:lstStyle/>
          <a:p>
            <a:r>
              <a:rPr lang="en-MY" sz="2400" dirty="0"/>
              <a:t>What is Hypothesis?</a:t>
            </a:r>
          </a:p>
          <a:p>
            <a:r>
              <a:rPr lang="en-MY" sz="2400" dirty="0"/>
              <a:t>Hypothesis Formation</a:t>
            </a:r>
          </a:p>
          <a:p>
            <a:r>
              <a:rPr lang="en-MY" sz="2400" dirty="0"/>
              <a:t>Types of Hypothesis</a:t>
            </a:r>
          </a:p>
          <a:p>
            <a:pPr marL="0" indent="0">
              <a:buNone/>
            </a:pPr>
            <a:endParaRPr lang="en-MY" dirty="0"/>
          </a:p>
        </p:txBody>
      </p:sp>
    </p:spTree>
    <p:extLst>
      <p:ext uri="{BB962C8B-B14F-4D97-AF65-F5344CB8AC3E}">
        <p14:creationId xmlns:p14="http://schemas.microsoft.com/office/powerpoint/2010/main" val="10995529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BCCA0E5-0AE5-455F-F1A8-A749636196D1}"/>
              </a:ext>
            </a:extLst>
          </p:cNvPr>
          <p:cNvSpPr>
            <a:spLocks noGrp="1"/>
          </p:cNvSpPr>
          <p:nvPr>
            <p:ph idx="1"/>
          </p:nvPr>
        </p:nvSpPr>
        <p:spPr>
          <a:xfrm>
            <a:off x="290935" y="1269656"/>
            <a:ext cx="11747500" cy="4525962"/>
          </a:xfrm>
        </p:spPr>
        <p:txBody>
          <a:bodyPr/>
          <a:lstStyle/>
          <a:p>
            <a:pPr algn="just">
              <a:buFont typeface="Wingdings" panose="05000000000000000000" pitchFamily="2" charset="2"/>
              <a:buChar char="§"/>
            </a:pPr>
            <a:r>
              <a:rPr lang="en-US" sz="2800" b="0" i="0" dirty="0">
                <a:effectLst/>
                <a:latin typeface="Inter"/>
              </a:rPr>
              <a:t>There are different techniques for Data Analysis depending upon the question at hand, the type of data, and the amount of data gathered. </a:t>
            </a:r>
          </a:p>
          <a:p>
            <a:pPr algn="just">
              <a:buFont typeface="Wingdings" panose="05000000000000000000" pitchFamily="2" charset="2"/>
              <a:buChar char="§"/>
            </a:pPr>
            <a:r>
              <a:rPr lang="en-US" sz="2800" b="0" i="0" dirty="0">
                <a:effectLst/>
                <a:latin typeface="Inter"/>
              </a:rPr>
              <a:t>Each focuses on taking onto the new data, mining insights, and drilling down into the information to transform facts and figures into decision-making parameters.</a:t>
            </a:r>
          </a:p>
          <a:p>
            <a:pPr algn="just">
              <a:buFont typeface="Wingdings" panose="05000000000000000000" pitchFamily="2" charset="2"/>
              <a:buChar char="§"/>
            </a:pPr>
            <a:r>
              <a:rPr lang="en-US" sz="2800" b="0" i="0" dirty="0">
                <a:effectLst/>
                <a:latin typeface="Inter"/>
              </a:rPr>
              <a:t>Accordingly, the different techniques of data analysis can be categorized as follows:</a:t>
            </a:r>
            <a:endParaRPr lang="en-MY" sz="2800" dirty="0"/>
          </a:p>
        </p:txBody>
      </p:sp>
      <p:sp>
        <p:nvSpPr>
          <p:cNvPr id="3" name="Title 2">
            <a:extLst>
              <a:ext uri="{FF2B5EF4-FFF2-40B4-BE49-F238E27FC236}">
                <a16:creationId xmlns:a16="http://schemas.microsoft.com/office/drawing/2014/main" id="{A30E9179-9D61-1225-5E4B-12F523F7051B}"/>
              </a:ext>
            </a:extLst>
          </p:cNvPr>
          <p:cNvSpPr>
            <a:spLocks noGrp="1"/>
          </p:cNvSpPr>
          <p:nvPr>
            <p:ph type="title"/>
          </p:nvPr>
        </p:nvSpPr>
        <p:spPr>
          <a:xfrm>
            <a:off x="290935" y="215003"/>
            <a:ext cx="10457373" cy="1143000"/>
          </a:xfrm>
        </p:spPr>
        <p:txBody>
          <a:bodyPr/>
          <a:lstStyle/>
          <a:p>
            <a:r>
              <a:rPr lang="en-MY" dirty="0"/>
              <a:t>DATA ANALYSIS TECHNIQUES</a:t>
            </a:r>
          </a:p>
        </p:txBody>
      </p:sp>
    </p:spTree>
    <p:extLst>
      <p:ext uri="{BB962C8B-B14F-4D97-AF65-F5344CB8AC3E}">
        <p14:creationId xmlns:p14="http://schemas.microsoft.com/office/powerpoint/2010/main" val="1871494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a:xfrm>
            <a:off x="295352" y="274638"/>
            <a:ext cx="11075013" cy="732752"/>
          </a:xfrm>
        </p:spPr>
        <p:txBody>
          <a:bodyPr/>
          <a:lstStyle/>
          <a:p>
            <a:br>
              <a:rPr lang="en-US" sz="3200" i="0" dirty="0">
                <a:solidFill>
                  <a:srgbClr val="FFC000"/>
                </a:solidFill>
                <a:effectLst/>
                <a:latin typeface="Inter"/>
              </a:rPr>
            </a:br>
            <a:r>
              <a:rPr lang="en-US" sz="3200" i="0" u="sng" dirty="0">
                <a:solidFill>
                  <a:srgbClr val="FFC000"/>
                </a:solidFill>
                <a:effectLst/>
                <a:latin typeface="Inter"/>
              </a:rPr>
              <a:t>Techniques based on Mathematics and Statistics</a:t>
            </a:r>
            <a:br>
              <a:rPr lang="en-US" sz="1600" b="0" i="0" dirty="0">
                <a:solidFill>
                  <a:srgbClr val="000000"/>
                </a:solidFill>
                <a:effectLst/>
                <a:latin typeface="Inter"/>
              </a:rPr>
            </a:br>
            <a:endParaRPr lang="en-US" sz="2800" b="1" i="0" dirty="0">
              <a:solidFill>
                <a:srgbClr val="FFC000"/>
              </a:solidFill>
              <a:effectLst/>
              <a:latin typeface="HelveticaNeue"/>
            </a:endParaRPr>
          </a:p>
        </p:txBody>
      </p:sp>
      <p:sp>
        <p:nvSpPr>
          <p:cNvPr id="2" name="Content Placeholder 1">
            <a:extLst>
              <a:ext uri="{FF2B5EF4-FFF2-40B4-BE49-F238E27FC236}">
                <a16:creationId xmlns:a16="http://schemas.microsoft.com/office/drawing/2014/main" id="{3FA96AA8-40D7-6012-B853-E19F1192E950}"/>
              </a:ext>
            </a:extLst>
          </p:cNvPr>
          <p:cNvSpPr>
            <a:spLocks noGrp="1"/>
          </p:cNvSpPr>
          <p:nvPr>
            <p:ph idx="1"/>
          </p:nvPr>
        </p:nvSpPr>
        <p:spPr>
          <a:xfrm>
            <a:off x="222250" y="1007390"/>
            <a:ext cx="11747500" cy="4525962"/>
          </a:xfrm>
        </p:spPr>
        <p:txBody>
          <a:bodyPr/>
          <a:lstStyle/>
          <a:p>
            <a:pPr algn="just">
              <a:buFont typeface="Arial" panose="020B0604020202020204" pitchFamily="34" charset="0"/>
              <a:buChar char="•"/>
            </a:pPr>
            <a:r>
              <a:rPr lang="en-US" sz="2400" b="1" i="0" dirty="0">
                <a:solidFill>
                  <a:srgbClr val="FFC000"/>
                </a:solidFill>
                <a:effectLst/>
                <a:latin typeface="Inter"/>
              </a:rPr>
              <a:t>Descriptive Analysis</a:t>
            </a:r>
            <a:r>
              <a:rPr lang="en-US" sz="2400" b="0" i="0" dirty="0">
                <a:solidFill>
                  <a:srgbClr val="FFC000"/>
                </a:solidFill>
                <a:effectLst/>
                <a:latin typeface="Inter"/>
              </a:rPr>
              <a:t>:</a:t>
            </a:r>
            <a:r>
              <a:rPr lang="en-US" sz="2400" b="0" i="0" dirty="0">
                <a:effectLst/>
                <a:latin typeface="Inter"/>
              </a:rPr>
              <a:t> Descriptive Analysis considers the historical data, Key Performance Indicators and describes the performance based on a chosen benchmark. It takes into account past trends and how they might influence future performance.</a:t>
            </a:r>
          </a:p>
          <a:p>
            <a:pPr marL="0" indent="0" algn="just">
              <a:buNone/>
            </a:pPr>
            <a:r>
              <a:rPr lang="en-US" sz="2000" dirty="0">
                <a:latin typeface="Inter"/>
              </a:rPr>
              <a:t>                         </a:t>
            </a:r>
            <a:r>
              <a:rPr lang="en-US" sz="2000" dirty="0" err="1">
                <a:solidFill>
                  <a:srgbClr val="FFC000"/>
                </a:solidFill>
                <a:latin typeface="Inter"/>
              </a:rPr>
              <a:t>Eg</a:t>
            </a:r>
            <a:r>
              <a:rPr lang="en-US" sz="2400" dirty="0">
                <a:solidFill>
                  <a:srgbClr val="FFC000"/>
                </a:solidFill>
                <a:latin typeface="Inter"/>
              </a:rPr>
              <a:t>: </a:t>
            </a:r>
            <a:r>
              <a:rPr lang="en-US" sz="2000" b="0" i="0" dirty="0">
                <a:solidFill>
                  <a:srgbClr val="FFC000"/>
                </a:solidFill>
                <a:effectLst/>
                <a:latin typeface="Inter"/>
              </a:rPr>
              <a:t>KPIs such as year-on-year percentage sales growth, revenue per customer and the average time customers take to pay bills</a:t>
            </a:r>
          </a:p>
          <a:p>
            <a:pPr marL="0" indent="0" algn="just">
              <a:buNone/>
            </a:pPr>
            <a:endParaRPr lang="en-US" sz="2000" dirty="0">
              <a:solidFill>
                <a:srgbClr val="FFC000"/>
              </a:solidFill>
              <a:latin typeface="Inter"/>
            </a:endParaRPr>
          </a:p>
          <a:p>
            <a:pPr algn="just"/>
            <a:r>
              <a:rPr lang="en-US" sz="2400" b="1" i="0" dirty="0">
                <a:solidFill>
                  <a:srgbClr val="FFC000"/>
                </a:solidFill>
                <a:effectLst/>
                <a:latin typeface="Inter"/>
              </a:rPr>
              <a:t>Dispersion Analysis</a:t>
            </a:r>
            <a:r>
              <a:rPr lang="en-US" sz="2400" b="0" i="0" dirty="0">
                <a:solidFill>
                  <a:srgbClr val="FFC000"/>
                </a:solidFill>
                <a:effectLst/>
                <a:latin typeface="Inter"/>
              </a:rPr>
              <a:t>: </a:t>
            </a:r>
            <a:r>
              <a:rPr lang="en-US" sz="2400" b="0" i="0" dirty="0">
                <a:effectLst/>
                <a:latin typeface="Inter"/>
              </a:rPr>
              <a:t>Dispersion in the area onto which a data set is spread. This technique allows data analysts to determine the variability of the factors under study.</a:t>
            </a:r>
          </a:p>
          <a:p>
            <a:pPr marL="0" indent="0" algn="just">
              <a:buNone/>
            </a:pPr>
            <a:r>
              <a:rPr lang="en-US" sz="2400" b="0" i="0" dirty="0">
                <a:effectLst/>
                <a:latin typeface="Inter"/>
              </a:rPr>
              <a:t>	</a:t>
            </a:r>
            <a:r>
              <a:rPr lang="en-US" sz="2000" b="0" i="0" dirty="0">
                <a:solidFill>
                  <a:srgbClr val="FFC000"/>
                </a:solidFill>
                <a:effectLst/>
                <a:latin typeface="Inter"/>
              </a:rPr>
              <a:t>           </a:t>
            </a:r>
            <a:r>
              <a:rPr lang="en-US" sz="2000" b="0" i="0" dirty="0" err="1">
                <a:solidFill>
                  <a:srgbClr val="FFC000"/>
                </a:solidFill>
                <a:effectLst/>
                <a:latin typeface="Inter"/>
              </a:rPr>
              <a:t>Eg</a:t>
            </a:r>
            <a:r>
              <a:rPr lang="en-US" sz="2000" b="0" i="0" dirty="0">
                <a:solidFill>
                  <a:srgbClr val="FFC000"/>
                </a:solidFill>
                <a:effectLst/>
                <a:latin typeface="Inter"/>
              </a:rPr>
              <a:t>: V</a:t>
            </a:r>
            <a:r>
              <a:rPr lang="en-MY" sz="2000" b="0" i="0" dirty="0" err="1">
                <a:solidFill>
                  <a:srgbClr val="FFC000"/>
                </a:solidFill>
                <a:effectLst/>
                <a:latin typeface="Inter"/>
              </a:rPr>
              <a:t>ariance</a:t>
            </a:r>
            <a:r>
              <a:rPr lang="en-MY" sz="2000" b="0" i="0" dirty="0">
                <a:solidFill>
                  <a:srgbClr val="FFC000"/>
                </a:solidFill>
                <a:effectLst/>
                <a:latin typeface="Inter"/>
              </a:rPr>
              <a:t>, standard deviation, and interquartile range.</a:t>
            </a:r>
          </a:p>
          <a:p>
            <a:pPr marL="0" indent="0" algn="just">
              <a:buNone/>
            </a:pPr>
            <a:endParaRPr lang="en-US" sz="2000" b="0" i="0" dirty="0">
              <a:solidFill>
                <a:srgbClr val="FFC000"/>
              </a:solidFill>
              <a:effectLst/>
              <a:latin typeface="Inter"/>
            </a:endParaRPr>
          </a:p>
          <a:p>
            <a:pPr algn="just">
              <a:buFont typeface="Arial" panose="020B0604020202020204" pitchFamily="34" charset="0"/>
              <a:buChar char="•"/>
            </a:pPr>
            <a:r>
              <a:rPr lang="en-US" sz="2400" b="1" i="0" dirty="0">
                <a:solidFill>
                  <a:srgbClr val="FFC000"/>
                </a:solidFill>
                <a:effectLst/>
                <a:latin typeface="Inter"/>
              </a:rPr>
              <a:t>Regression Analysis</a:t>
            </a:r>
            <a:r>
              <a:rPr lang="en-US" sz="2400" b="0" i="0" dirty="0">
                <a:solidFill>
                  <a:srgbClr val="FFC000"/>
                </a:solidFill>
                <a:effectLst/>
                <a:latin typeface="Inter"/>
              </a:rPr>
              <a:t>: </a:t>
            </a:r>
            <a:r>
              <a:rPr lang="en-US" sz="2400" b="0" i="0" dirty="0">
                <a:effectLst/>
                <a:latin typeface="Inter"/>
              </a:rPr>
              <a:t>This technique works by modeling the relationship between a dependent variable and one or more independent variables. </a:t>
            </a:r>
            <a:endParaRPr lang="en-US" sz="2400" dirty="0">
              <a:latin typeface="Inter"/>
            </a:endParaRPr>
          </a:p>
          <a:p>
            <a:pPr marL="0" indent="0" algn="just">
              <a:buNone/>
            </a:pPr>
            <a:r>
              <a:rPr lang="en-US" sz="2400" b="0" i="0" dirty="0">
                <a:effectLst/>
                <a:latin typeface="Inter"/>
              </a:rPr>
              <a:t>                      </a:t>
            </a:r>
            <a:r>
              <a:rPr lang="en-US" sz="2000" b="0" i="0" dirty="0" err="1">
                <a:solidFill>
                  <a:srgbClr val="FFC000"/>
                </a:solidFill>
                <a:effectLst/>
                <a:latin typeface="Inter"/>
              </a:rPr>
              <a:t>Eg</a:t>
            </a:r>
            <a:r>
              <a:rPr lang="en-US" sz="2000" b="0" i="0" dirty="0">
                <a:solidFill>
                  <a:srgbClr val="FFC000"/>
                </a:solidFill>
                <a:effectLst/>
                <a:latin typeface="Inter"/>
              </a:rPr>
              <a:t>: Stock prediction, Customer behavior prediction, Forecasting sales</a:t>
            </a:r>
          </a:p>
          <a:p>
            <a:pPr marL="0" indent="0" algn="just">
              <a:buNone/>
            </a:pPr>
            <a:r>
              <a:rPr lang="en-MY" sz="2000" dirty="0">
                <a:solidFill>
                  <a:srgbClr val="FFC000"/>
                </a:solidFill>
                <a:latin typeface="Inter"/>
              </a:rPr>
              <a:t>                          </a:t>
            </a:r>
          </a:p>
          <a:p>
            <a:pPr marL="0" indent="0">
              <a:buNone/>
            </a:pPr>
            <a:endParaRPr lang="en-MY" sz="2000" dirty="0">
              <a:latin typeface="TradeGothic"/>
            </a:endParaRPr>
          </a:p>
        </p:txBody>
      </p:sp>
    </p:spTree>
    <p:extLst>
      <p:ext uri="{BB962C8B-B14F-4D97-AF65-F5344CB8AC3E}">
        <p14:creationId xmlns:p14="http://schemas.microsoft.com/office/powerpoint/2010/main" val="1908408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C6AA15C-F285-EF3E-B720-B4B56ACEBB65}"/>
              </a:ext>
            </a:extLst>
          </p:cNvPr>
          <p:cNvSpPr>
            <a:spLocks noGrp="1"/>
          </p:cNvSpPr>
          <p:nvPr>
            <p:ph idx="1"/>
          </p:nvPr>
        </p:nvSpPr>
        <p:spPr>
          <a:xfrm>
            <a:off x="116448" y="1030011"/>
            <a:ext cx="11747500" cy="4525962"/>
          </a:xfrm>
        </p:spPr>
        <p:txBody>
          <a:bodyPr/>
          <a:lstStyle/>
          <a:p>
            <a:pPr marL="0" indent="0">
              <a:buNone/>
            </a:pPr>
            <a:endParaRPr lang="en-MY" dirty="0"/>
          </a:p>
          <a:p>
            <a:pPr marL="0" indent="0">
              <a:buNone/>
            </a:pPr>
            <a:endParaRPr lang="en-MY" dirty="0"/>
          </a:p>
          <a:p>
            <a:pPr marL="0" indent="0">
              <a:buNone/>
            </a:pPr>
            <a:endParaRPr lang="en-MY" dirty="0"/>
          </a:p>
          <a:p>
            <a:pPr marL="0" indent="0">
              <a:buNone/>
            </a:pPr>
            <a:endParaRPr lang="en-MY" dirty="0"/>
          </a:p>
          <a:p>
            <a:pPr marL="0" indent="0">
              <a:buNone/>
            </a:pPr>
            <a:endParaRPr lang="en-MY" dirty="0"/>
          </a:p>
          <a:p>
            <a:pPr marL="0" indent="0">
              <a:buNone/>
            </a:pPr>
            <a:endParaRPr lang="en-MY" dirty="0"/>
          </a:p>
        </p:txBody>
      </p:sp>
      <p:sp>
        <p:nvSpPr>
          <p:cNvPr id="5" name="TextBox 4">
            <a:extLst>
              <a:ext uri="{FF2B5EF4-FFF2-40B4-BE49-F238E27FC236}">
                <a16:creationId xmlns:a16="http://schemas.microsoft.com/office/drawing/2014/main" id="{AF6CC136-2550-92D8-0053-62213A170CE3}"/>
              </a:ext>
            </a:extLst>
          </p:cNvPr>
          <p:cNvSpPr txBox="1"/>
          <p:nvPr/>
        </p:nvSpPr>
        <p:spPr>
          <a:xfrm>
            <a:off x="116448" y="716969"/>
            <a:ext cx="9932013" cy="923330"/>
          </a:xfrm>
          <a:prstGeom prst="rect">
            <a:avLst/>
          </a:prstGeom>
          <a:noFill/>
        </p:spPr>
        <p:txBody>
          <a:bodyPr wrap="square">
            <a:spAutoFit/>
          </a:bodyPr>
          <a:lstStyle/>
          <a:p>
            <a:pPr algn="l"/>
            <a:endParaRPr lang="en-US" b="0" i="0" dirty="0">
              <a:solidFill>
                <a:schemeClr val="bg1"/>
              </a:solidFill>
              <a:effectLst/>
              <a:latin typeface="Inter"/>
            </a:endParaRPr>
          </a:p>
          <a:p>
            <a:pPr algn="l"/>
            <a:endParaRPr lang="en-US" b="0" i="0" dirty="0">
              <a:solidFill>
                <a:srgbClr val="0D405F"/>
              </a:solidFill>
              <a:effectLst/>
              <a:latin typeface="Inter"/>
            </a:endParaRPr>
          </a:p>
          <a:p>
            <a:pPr algn="l"/>
            <a:endParaRPr lang="en-US" b="0" i="0" dirty="0">
              <a:solidFill>
                <a:srgbClr val="0D405F"/>
              </a:solidFill>
              <a:effectLst/>
              <a:latin typeface="Inter"/>
            </a:endParaRPr>
          </a:p>
        </p:txBody>
      </p:sp>
      <p:sp>
        <p:nvSpPr>
          <p:cNvPr id="6" name="TextBox 5">
            <a:extLst>
              <a:ext uri="{FF2B5EF4-FFF2-40B4-BE49-F238E27FC236}">
                <a16:creationId xmlns:a16="http://schemas.microsoft.com/office/drawing/2014/main" id="{B62D72D2-A386-43F0-2A7E-E1D965566A5E}"/>
              </a:ext>
            </a:extLst>
          </p:cNvPr>
          <p:cNvSpPr txBox="1"/>
          <p:nvPr/>
        </p:nvSpPr>
        <p:spPr>
          <a:xfrm>
            <a:off x="481781" y="385327"/>
            <a:ext cx="11228438" cy="5170646"/>
          </a:xfrm>
          <a:prstGeom prst="rect">
            <a:avLst/>
          </a:prstGeom>
          <a:noFill/>
        </p:spPr>
        <p:txBody>
          <a:bodyPr wrap="square">
            <a:spAutoFit/>
          </a:bodyPr>
          <a:lstStyle/>
          <a:p>
            <a:pPr algn="l">
              <a:buFont typeface="Arial" panose="020B0604020202020204" pitchFamily="34" charset="0"/>
              <a:buChar char="•"/>
            </a:pPr>
            <a:r>
              <a:rPr lang="en-US" sz="2400" b="1" i="0" dirty="0">
                <a:solidFill>
                  <a:srgbClr val="FFC000"/>
                </a:solidFill>
                <a:effectLst/>
                <a:latin typeface="Inter"/>
              </a:rPr>
              <a:t>Factor Analysis</a:t>
            </a:r>
            <a:r>
              <a:rPr lang="en-US" sz="2400" b="0" i="0" dirty="0">
                <a:solidFill>
                  <a:srgbClr val="FFC000"/>
                </a:solidFill>
                <a:effectLst/>
                <a:latin typeface="Inter"/>
              </a:rPr>
              <a:t>: </a:t>
            </a:r>
            <a:r>
              <a:rPr lang="en-US" sz="2400" b="0" i="0" dirty="0">
                <a:solidFill>
                  <a:schemeClr val="bg1"/>
                </a:solidFill>
                <a:effectLst/>
                <a:latin typeface="Inter"/>
              </a:rPr>
              <a:t>This technique helps to determine if there exists any relationship between a set of variables. This process reveals other factors or variables that describe the patterns in the relationship among the original variables. Factor Analysis leaps forward into useful clustering and classification procedures.</a:t>
            </a:r>
          </a:p>
          <a:p>
            <a:pPr algn="l"/>
            <a:r>
              <a:rPr lang="en-US" sz="2400" dirty="0">
                <a:solidFill>
                  <a:schemeClr val="bg1"/>
                </a:solidFill>
                <a:latin typeface="Inter"/>
              </a:rPr>
              <a:t>                      </a:t>
            </a:r>
            <a:r>
              <a:rPr lang="en-US" sz="2400" b="0" i="0" dirty="0" err="1">
                <a:solidFill>
                  <a:srgbClr val="FFC000"/>
                </a:solidFill>
                <a:effectLst/>
                <a:latin typeface="Inter"/>
              </a:rPr>
              <a:t>Eg</a:t>
            </a:r>
            <a:r>
              <a:rPr lang="en-US" sz="2400" b="0" i="0" dirty="0">
                <a:solidFill>
                  <a:srgbClr val="FFC000"/>
                </a:solidFill>
                <a:effectLst/>
                <a:latin typeface="Inter"/>
              </a:rPr>
              <a:t>: Restaurant Menu in a university </a:t>
            </a:r>
            <a:r>
              <a:rPr lang="en-US" sz="2400" b="0" i="0" dirty="0" err="1">
                <a:solidFill>
                  <a:srgbClr val="FFC000"/>
                </a:solidFill>
                <a:effectLst/>
                <a:latin typeface="Inter"/>
              </a:rPr>
              <a:t>campus,high</a:t>
            </a:r>
            <a:r>
              <a:rPr lang="en-US" sz="2400" dirty="0">
                <a:solidFill>
                  <a:srgbClr val="FFC000"/>
                </a:solidFill>
                <a:latin typeface="Inter"/>
              </a:rPr>
              <a:t>-end shopping complex</a:t>
            </a:r>
            <a:endParaRPr lang="en-US" sz="2400" b="0" i="0" dirty="0">
              <a:solidFill>
                <a:schemeClr val="bg1"/>
              </a:solidFill>
              <a:effectLst/>
              <a:latin typeface="Inter"/>
            </a:endParaRPr>
          </a:p>
          <a:p>
            <a:pPr algn="l"/>
            <a:endParaRPr lang="en-US" sz="2400" b="0" i="0" dirty="0">
              <a:solidFill>
                <a:schemeClr val="bg1"/>
              </a:solidFill>
              <a:effectLst/>
              <a:latin typeface="Inter"/>
            </a:endParaRPr>
          </a:p>
          <a:p>
            <a:pPr algn="l">
              <a:buFont typeface="Arial" panose="020B0604020202020204" pitchFamily="34" charset="0"/>
              <a:buChar char="•"/>
            </a:pPr>
            <a:r>
              <a:rPr lang="en-US" sz="2400" b="1" i="0" dirty="0">
                <a:solidFill>
                  <a:srgbClr val="FFC000"/>
                </a:solidFill>
                <a:effectLst/>
                <a:latin typeface="Inter"/>
              </a:rPr>
              <a:t>Discriminant Analysis</a:t>
            </a:r>
            <a:r>
              <a:rPr lang="en-US" sz="2400" b="0" i="0" dirty="0">
                <a:solidFill>
                  <a:srgbClr val="FFC000"/>
                </a:solidFill>
                <a:effectLst/>
                <a:latin typeface="Inter"/>
              </a:rPr>
              <a:t>:</a:t>
            </a:r>
            <a:r>
              <a:rPr lang="en-US" sz="2400" b="0" i="0" dirty="0">
                <a:solidFill>
                  <a:schemeClr val="bg1"/>
                </a:solidFill>
                <a:effectLst/>
                <a:latin typeface="Inter"/>
              </a:rPr>
              <a:t> It is a classification technique in data mining. It identifies the different points on different groups based on variable measurements. In simple terms, it identifies what makes two groups different from one another; this helps to identify new items.</a:t>
            </a:r>
          </a:p>
          <a:p>
            <a:pPr algn="l"/>
            <a:r>
              <a:rPr lang="en-US" sz="2400" b="0" i="0" dirty="0">
                <a:solidFill>
                  <a:schemeClr val="bg1"/>
                </a:solidFill>
                <a:effectLst/>
                <a:latin typeface="Inter"/>
              </a:rPr>
              <a:t>                    </a:t>
            </a:r>
          </a:p>
          <a:p>
            <a:pPr algn="l">
              <a:buFont typeface="Arial" panose="020B0604020202020204" pitchFamily="34" charset="0"/>
              <a:buChar char="•"/>
            </a:pPr>
            <a:r>
              <a:rPr lang="en-US" sz="2400" b="1" i="0" dirty="0">
                <a:solidFill>
                  <a:srgbClr val="FFC000"/>
                </a:solidFill>
                <a:effectLst/>
                <a:latin typeface="Inter"/>
              </a:rPr>
              <a:t>Time Series Analysis</a:t>
            </a:r>
            <a:r>
              <a:rPr lang="en-US" sz="2400" b="0" i="0" dirty="0">
                <a:solidFill>
                  <a:srgbClr val="FFC000"/>
                </a:solidFill>
                <a:effectLst/>
                <a:latin typeface="Inter"/>
              </a:rPr>
              <a:t>: </a:t>
            </a:r>
            <a:r>
              <a:rPr lang="en-US" sz="2400" b="0" i="0" dirty="0">
                <a:solidFill>
                  <a:schemeClr val="bg1"/>
                </a:solidFill>
                <a:effectLst/>
                <a:latin typeface="Inter"/>
              </a:rPr>
              <a:t>In this kind of analysis, measurements are spanned across time, which gives us a collection of organized data known as time series.</a:t>
            </a:r>
          </a:p>
          <a:p>
            <a:pPr marL="0" indent="0" algn="l">
              <a:buNone/>
            </a:pPr>
            <a:r>
              <a:rPr lang="en-US" sz="2000" b="0" i="0" dirty="0">
                <a:solidFill>
                  <a:srgbClr val="FFC000"/>
                </a:solidFill>
                <a:effectLst/>
                <a:latin typeface="Inter"/>
              </a:rPr>
              <a:t>                            </a:t>
            </a:r>
            <a:r>
              <a:rPr lang="en-US" sz="2000" b="0" i="0" dirty="0" err="1">
                <a:solidFill>
                  <a:srgbClr val="FFC000"/>
                </a:solidFill>
                <a:effectLst/>
                <a:latin typeface="Inter"/>
              </a:rPr>
              <a:t>Eg</a:t>
            </a:r>
            <a:r>
              <a:rPr lang="en-US" sz="2000" b="0" i="0" dirty="0">
                <a:solidFill>
                  <a:srgbClr val="FFC000"/>
                </a:solidFill>
                <a:effectLst/>
                <a:latin typeface="Inter"/>
              </a:rPr>
              <a:t>: weather report, house prices over time, stock price</a:t>
            </a:r>
            <a:endParaRPr lang="en-US" sz="2000" b="0" i="0" dirty="0">
              <a:effectLst/>
              <a:latin typeface="Inter"/>
            </a:endParaRPr>
          </a:p>
        </p:txBody>
      </p:sp>
    </p:spTree>
    <p:extLst>
      <p:ext uri="{BB962C8B-B14F-4D97-AF65-F5344CB8AC3E}">
        <p14:creationId xmlns:p14="http://schemas.microsoft.com/office/powerpoint/2010/main" val="33646205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45987D8-E682-D9E6-7BB1-BAF94DA80E5A}"/>
              </a:ext>
            </a:extLst>
          </p:cNvPr>
          <p:cNvSpPr>
            <a:spLocks noGrp="1"/>
          </p:cNvSpPr>
          <p:nvPr>
            <p:ph idx="1"/>
          </p:nvPr>
        </p:nvSpPr>
        <p:spPr>
          <a:xfrm>
            <a:off x="254000" y="1202635"/>
            <a:ext cx="11747500" cy="5020365"/>
          </a:xfrm>
        </p:spPr>
        <p:txBody>
          <a:bodyPr/>
          <a:lstStyle/>
          <a:p>
            <a:pPr marL="0" indent="0" algn="l">
              <a:buNone/>
            </a:pPr>
            <a:endParaRPr lang="en-US" sz="2000" b="0" i="0" dirty="0">
              <a:effectLst/>
              <a:latin typeface="Trade Gothic W01 Roman"/>
            </a:endParaRPr>
          </a:p>
          <a:p>
            <a:pPr algn="l">
              <a:buFont typeface="Arial" panose="020B0604020202020204" pitchFamily="34" charset="0"/>
              <a:buChar char="•"/>
            </a:pPr>
            <a:r>
              <a:rPr lang="en-US" b="1" i="0" dirty="0">
                <a:solidFill>
                  <a:srgbClr val="FFC000"/>
                </a:solidFill>
                <a:effectLst/>
                <a:latin typeface="Inter"/>
              </a:rPr>
              <a:t>Artificial Neural Networks:</a:t>
            </a:r>
            <a:r>
              <a:rPr lang="en-US" b="0" i="0" dirty="0">
                <a:solidFill>
                  <a:srgbClr val="FFC000"/>
                </a:solidFill>
                <a:effectLst/>
                <a:latin typeface="Inter"/>
              </a:rPr>
              <a:t> </a:t>
            </a:r>
            <a:r>
              <a:rPr lang="en-US" b="0" i="0" dirty="0">
                <a:effectLst/>
                <a:latin typeface="Inter"/>
              </a:rPr>
              <a:t>a Neural network is a biologically-inspired programming paradigm that presents a brain metaphor for processing information. </a:t>
            </a:r>
          </a:p>
          <a:p>
            <a:pPr algn="l">
              <a:buFont typeface="Arial" panose="020B0604020202020204" pitchFamily="34" charset="0"/>
              <a:buChar char="•"/>
            </a:pPr>
            <a:r>
              <a:rPr lang="en-US" b="0" i="0" dirty="0">
                <a:effectLst/>
                <a:latin typeface="Inter"/>
              </a:rPr>
              <a:t>An Artificial Neural Network is a system that changes its structure based on information that flows through the network.</a:t>
            </a:r>
          </a:p>
          <a:p>
            <a:pPr algn="l">
              <a:buFont typeface="Arial" panose="020B0604020202020204" pitchFamily="34" charset="0"/>
              <a:buChar char="•"/>
            </a:pPr>
            <a:r>
              <a:rPr lang="en-US" b="0" i="0" dirty="0">
                <a:effectLst/>
                <a:latin typeface="Inter"/>
              </a:rPr>
              <a:t> ANN can accept noisy data and are highly accurate. They can be considered highly dependable in business classification and forecasting applications.</a:t>
            </a:r>
          </a:p>
          <a:p>
            <a:pPr algn="l">
              <a:buFont typeface="Arial" panose="020B0604020202020204" pitchFamily="34" charset="0"/>
              <a:buChar char="•"/>
            </a:pPr>
            <a:endParaRPr lang="en-US" b="0" i="0" dirty="0">
              <a:effectLst/>
              <a:latin typeface="Inter"/>
            </a:endParaRPr>
          </a:p>
          <a:p>
            <a:pPr algn="l">
              <a:buFont typeface="Arial" panose="020B0604020202020204" pitchFamily="34" charset="0"/>
              <a:buChar char="•"/>
            </a:pPr>
            <a:r>
              <a:rPr lang="en-US" b="1" i="0" dirty="0">
                <a:solidFill>
                  <a:srgbClr val="FFC000"/>
                </a:solidFill>
                <a:effectLst/>
                <a:latin typeface="Inter"/>
              </a:rPr>
              <a:t>Decision Trees</a:t>
            </a:r>
            <a:r>
              <a:rPr lang="en-US" b="0" i="0" dirty="0">
                <a:solidFill>
                  <a:srgbClr val="FFC000"/>
                </a:solidFill>
                <a:effectLst/>
                <a:latin typeface="Inter"/>
              </a:rPr>
              <a:t>: </a:t>
            </a:r>
            <a:r>
              <a:rPr lang="en-US" b="0" i="0" dirty="0">
                <a:effectLst/>
                <a:latin typeface="Inter"/>
              </a:rPr>
              <a:t>As the name stands, it is a tree-shaped model representing a classification or regression model. </a:t>
            </a:r>
          </a:p>
          <a:p>
            <a:pPr algn="l">
              <a:buFont typeface="Arial" panose="020B0604020202020204" pitchFamily="34" charset="0"/>
              <a:buChar char="•"/>
            </a:pPr>
            <a:r>
              <a:rPr lang="en-US" b="0" i="0" dirty="0">
                <a:effectLst/>
                <a:latin typeface="Inter"/>
              </a:rPr>
              <a:t>It divides a data set into smaller subsets, simultaneously developing into a related decision tree.</a:t>
            </a:r>
          </a:p>
          <a:p>
            <a:pPr algn="l">
              <a:buFont typeface="Arial" panose="020B0604020202020204" pitchFamily="34" charset="0"/>
              <a:buChar char="•"/>
            </a:pPr>
            <a:endParaRPr lang="en-US" b="0" i="0" dirty="0">
              <a:effectLst/>
              <a:latin typeface="Inter"/>
            </a:endParaRPr>
          </a:p>
          <a:p>
            <a:pPr marL="0" indent="0">
              <a:buNone/>
            </a:pPr>
            <a:br>
              <a:rPr lang="en-US" b="0" i="0" dirty="0">
                <a:solidFill>
                  <a:srgbClr val="000000"/>
                </a:solidFill>
                <a:effectLst/>
                <a:latin typeface="Inter"/>
              </a:rPr>
            </a:br>
            <a:endParaRPr lang="en-MY" dirty="0"/>
          </a:p>
        </p:txBody>
      </p:sp>
      <p:sp>
        <p:nvSpPr>
          <p:cNvPr id="4" name="TextBox 3">
            <a:extLst>
              <a:ext uri="{FF2B5EF4-FFF2-40B4-BE49-F238E27FC236}">
                <a16:creationId xmlns:a16="http://schemas.microsoft.com/office/drawing/2014/main" id="{980DFA33-7E4D-6B03-77E0-AAC6CCB2B380}"/>
              </a:ext>
            </a:extLst>
          </p:cNvPr>
          <p:cNvSpPr txBox="1"/>
          <p:nvPr/>
        </p:nvSpPr>
        <p:spPr>
          <a:xfrm>
            <a:off x="190500" y="521208"/>
            <a:ext cx="11560048" cy="984885"/>
          </a:xfrm>
          <a:prstGeom prst="rect">
            <a:avLst/>
          </a:prstGeom>
          <a:noFill/>
        </p:spPr>
        <p:txBody>
          <a:bodyPr wrap="square" rtlCol="0">
            <a:spAutoFit/>
          </a:bodyPr>
          <a:lstStyle/>
          <a:p>
            <a:pPr algn="l"/>
            <a:endParaRPr lang="en-US" sz="2000" b="0" i="0" dirty="0">
              <a:solidFill>
                <a:schemeClr val="bg1"/>
              </a:solidFill>
              <a:effectLst/>
              <a:latin typeface="Inter"/>
            </a:endParaRPr>
          </a:p>
          <a:p>
            <a:pPr algn="l"/>
            <a:endParaRPr lang="en-US" sz="2000" b="0" i="0" dirty="0">
              <a:solidFill>
                <a:schemeClr val="bg1"/>
              </a:solidFill>
              <a:effectLst/>
              <a:latin typeface="Inter"/>
            </a:endParaRPr>
          </a:p>
          <a:p>
            <a:pPr marL="285750" indent="-285750">
              <a:buFont typeface="Arial" panose="020B0604020202020204" pitchFamily="34" charset="0"/>
              <a:buChar char="•"/>
            </a:pPr>
            <a:endParaRPr lang="en-MY" dirty="0"/>
          </a:p>
        </p:txBody>
      </p:sp>
      <p:sp>
        <p:nvSpPr>
          <p:cNvPr id="3" name="TextBox 2">
            <a:extLst>
              <a:ext uri="{FF2B5EF4-FFF2-40B4-BE49-F238E27FC236}">
                <a16:creationId xmlns:a16="http://schemas.microsoft.com/office/drawing/2014/main" id="{1BC8C128-4F8A-49C8-CA4D-513EF52357C8}"/>
              </a:ext>
            </a:extLst>
          </p:cNvPr>
          <p:cNvSpPr txBox="1"/>
          <p:nvPr/>
        </p:nvSpPr>
        <p:spPr>
          <a:xfrm>
            <a:off x="441452" y="228132"/>
            <a:ext cx="10985490" cy="1200329"/>
          </a:xfrm>
          <a:prstGeom prst="rect">
            <a:avLst/>
          </a:prstGeom>
          <a:noFill/>
        </p:spPr>
        <p:txBody>
          <a:bodyPr wrap="square">
            <a:spAutoFit/>
          </a:bodyPr>
          <a:lstStyle/>
          <a:p>
            <a:pPr algn="l"/>
            <a:r>
              <a:rPr lang="en-US" sz="3600" b="1" i="0" u="sng" dirty="0">
                <a:solidFill>
                  <a:srgbClr val="FFC000"/>
                </a:solidFill>
                <a:effectLst/>
                <a:latin typeface="Inter"/>
              </a:rPr>
              <a:t>Techniques based on Artificial Intelligence and Machine Learning</a:t>
            </a:r>
          </a:p>
        </p:txBody>
      </p:sp>
    </p:spTree>
    <p:extLst>
      <p:ext uri="{BB962C8B-B14F-4D97-AF65-F5344CB8AC3E}">
        <p14:creationId xmlns:p14="http://schemas.microsoft.com/office/powerpoint/2010/main" val="12958760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546E2DC-AB35-251D-0DD7-1A82B1E2765B}"/>
              </a:ext>
            </a:extLst>
          </p:cNvPr>
          <p:cNvSpPr>
            <a:spLocks noGrp="1"/>
          </p:cNvSpPr>
          <p:nvPr>
            <p:ph idx="1"/>
          </p:nvPr>
        </p:nvSpPr>
        <p:spPr>
          <a:xfrm>
            <a:off x="0" y="1330085"/>
            <a:ext cx="11747500" cy="5325554"/>
          </a:xfrm>
        </p:spPr>
        <p:txBody>
          <a:bodyPr/>
          <a:lstStyle/>
          <a:p>
            <a:pPr marL="0" indent="0">
              <a:buNone/>
            </a:pPr>
            <a:endParaRPr lang="en-US" b="0" i="0" dirty="0">
              <a:effectLst/>
              <a:latin typeface="Trade Gothic W01 Roman"/>
            </a:endParaRPr>
          </a:p>
          <a:p>
            <a:pPr marL="0" indent="0">
              <a:buNone/>
            </a:pPr>
            <a:endParaRPr lang="en-MY" dirty="0"/>
          </a:p>
        </p:txBody>
      </p:sp>
      <p:sp>
        <p:nvSpPr>
          <p:cNvPr id="5" name="TextBox 4">
            <a:extLst>
              <a:ext uri="{FF2B5EF4-FFF2-40B4-BE49-F238E27FC236}">
                <a16:creationId xmlns:a16="http://schemas.microsoft.com/office/drawing/2014/main" id="{7F5E5DB5-3791-BF74-CD2E-EE953DEB7E59}"/>
              </a:ext>
            </a:extLst>
          </p:cNvPr>
          <p:cNvSpPr txBox="1"/>
          <p:nvPr/>
        </p:nvSpPr>
        <p:spPr>
          <a:xfrm>
            <a:off x="569568" y="1469233"/>
            <a:ext cx="11400182" cy="2677656"/>
          </a:xfrm>
          <a:prstGeom prst="rect">
            <a:avLst/>
          </a:prstGeom>
          <a:noFill/>
        </p:spPr>
        <p:txBody>
          <a:bodyPr wrap="square">
            <a:spAutoFit/>
          </a:bodyPr>
          <a:lstStyle/>
          <a:p>
            <a:pPr algn="l">
              <a:buFont typeface="Arial" panose="020B0604020202020204" pitchFamily="34" charset="0"/>
              <a:buChar char="•"/>
            </a:pPr>
            <a:r>
              <a:rPr lang="en-US" sz="2400" b="1" i="0" dirty="0">
                <a:solidFill>
                  <a:srgbClr val="FFC000"/>
                </a:solidFill>
                <a:effectLst/>
                <a:latin typeface="Inter"/>
              </a:rPr>
              <a:t>Evolutionary Programming</a:t>
            </a:r>
            <a:r>
              <a:rPr lang="en-US" sz="2400" b="0" i="0" dirty="0">
                <a:solidFill>
                  <a:srgbClr val="FFC000"/>
                </a:solidFill>
                <a:effectLst/>
                <a:latin typeface="Inter"/>
              </a:rPr>
              <a:t>: </a:t>
            </a:r>
            <a:r>
              <a:rPr lang="en-US" sz="2400" b="0" i="0" dirty="0">
                <a:solidFill>
                  <a:schemeClr val="bg1"/>
                </a:solidFill>
                <a:effectLst/>
                <a:latin typeface="Inter"/>
              </a:rPr>
              <a:t>This technique combines the different types of data analysis using evolutionary algorithms.</a:t>
            </a:r>
          </a:p>
          <a:p>
            <a:pPr algn="l">
              <a:buFont typeface="Arial" panose="020B0604020202020204" pitchFamily="34" charset="0"/>
              <a:buChar char="•"/>
            </a:pPr>
            <a:r>
              <a:rPr lang="en-US" sz="2400" b="0" i="0" dirty="0">
                <a:solidFill>
                  <a:schemeClr val="bg1"/>
                </a:solidFill>
                <a:effectLst/>
                <a:latin typeface="Inter"/>
              </a:rPr>
              <a:t> It is a domain-independent technique, which can explore ample search space and manages attribute interaction very efficiently.</a:t>
            </a:r>
          </a:p>
          <a:p>
            <a:pPr algn="l"/>
            <a:endParaRPr lang="en-US" sz="2400" b="0" i="0" dirty="0">
              <a:solidFill>
                <a:schemeClr val="bg1"/>
              </a:solidFill>
              <a:effectLst/>
              <a:latin typeface="Inter"/>
            </a:endParaRPr>
          </a:p>
          <a:p>
            <a:pPr algn="l">
              <a:buFont typeface="Arial" panose="020B0604020202020204" pitchFamily="34" charset="0"/>
              <a:buChar char="•"/>
            </a:pPr>
            <a:r>
              <a:rPr lang="en-US" sz="2400" b="1" i="0" dirty="0">
                <a:solidFill>
                  <a:srgbClr val="FFC000"/>
                </a:solidFill>
                <a:effectLst/>
                <a:latin typeface="Inter"/>
              </a:rPr>
              <a:t>Fuzzy Logic</a:t>
            </a:r>
            <a:r>
              <a:rPr lang="en-US" sz="2400" b="0" i="0" dirty="0">
                <a:solidFill>
                  <a:srgbClr val="FFC000"/>
                </a:solidFill>
                <a:effectLst/>
                <a:latin typeface="Inter"/>
              </a:rPr>
              <a:t>: </a:t>
            </a:r>
            <a:r>
              <a:rPr lang="en-US" sz="2400" b="0" i="0" dirty="0">
                <a:solidFill>
                  <a:schemeClr val="bg1"/>
                </a:solidFill>
                <a:effectLst/>
                <a:latin typeface="Inter"/>
              </a:rPr>
              <a:t>It is a data analysis technique based on the probability that helps handle the uncertainties in data mining techniques</a:t>
            </a:r>
            <a:r>
              <a:rPr lang="en-US" sz="2400" b="0" i="0" dirty="0">
                <a:solidFill>
                  <a:srgbClr val="FFC000"/>
                </a:solidFill>
                <a:effectLst/>
                <a:latin typeface="Inter"/>
              </a:rPr>
              <a:t>. </a:t>
            </a:r>
            <a:endParaRPr lang="en-MY" sz="2400" dirty="0">
              <a:solidFill>
                <a:srgbClr val="FFC000"/>
              </a:solidFill>
            </a:endParaRPr>
          </a:p>
        </p:txBody>
      </p:sp>
    </p:spTree>
    <p:extLst>
      <p:ext uri="{BB962C8B-B14F-4D97-AF65-F5344CB8AC3E}">
        <p14:creationId xmlns:p14="http://schemas.microsoft.com/office/powerpoint/2010/main" val="472164616"/>
      </p:ext>
    </p:extLst>
  </p:cSld>
  <p:clrMapOvr>
    <a:masterClrMapping/>
  </p:clrMapOvr>
</p:sld>
</file>

<file path=ppt/theme/theme1.xml><?xml version="1.0" encoding="utf-8"?>
<a:theme xmlns:a="http://schemas.openxmlformats.org/drawingml/2006/main" name="UCTI-Template-foundation-level">
  <a:themeElements>
    <a:clrScheme name="APU-2023">
      <a:dk1>
        <a:srgbClr val="082F50"/>
      </a:dk1>
      <a:lt1>
        <a:srgbClr val="FFFFFF"/>
      </a:lt1>
      <a:dk2>
        <a:srgbClr val="0070C0"/>
      </a:dk2>
      <a:lt2>
        <a:srgbClr val="C0F9FC"/>
      </a:lt2>
      <a:accent1>
        <a:srgbClr val="00B0F0"/>
      </a:accent1>
      <a:accent2>
        <a:srgbClr val="079244"/>
      </a:accent2>
      <a:accent3>
        <a:srgbClr val="E02C32"/>
      </a:accent3>
      <a:accent4>
        <a:srgbClr val="45D7EA"/>
      </a:accent4>
      <a:accent5>
        <a:srgbClr val="FAC41B"/>
      </a:accent5>
      <a:accent6>
        <a:srgbClr val="082F50"/>
      </a:accent6>
      <a:hlink>
        <a:srgbClr val="9AB1D0"/>
      </a:hlink>
      <a:folHlink>
        <a:srgbClr val="0D3358"/>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lnDef>
  </a:objectDefaults>
  <a:extraClrSchemeLst>
    <a:extraClrScheme>
      <a:clrScheme name="UCTI-Template-foundation-leve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UCTI-Template-foundation-level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UCTI-Template-foundation-level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UCTI-Template-foundation-level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UCTI-Template-foundation-level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UCTI-Template-foundation-level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UCTI-Template-foundation-level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UCTI-Template-foundation-level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UCTI-Template-foundation-level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UCTI-Template-foundation-level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UCTI-Template-foundation-level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UCTI-Template-foundation-level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APU-2023">
      <a:dk1>
        <a:srgbClr val="081929"/>
      </a:dk1>
      <a:lt1>
        <a:srgbClr val="FFFFFF"/>
      </a:lt1>
      <a:dk2>
        <a:srgbClr val="0070C0"/>
      </a:dk2>
      <a:lt2>
        <a:srgbClr val="FFFFFF"/>
      </a:lt2>
      <a:accent1>
        <a:srgbClr val="00B0F0"/>
      </a:accent1>
      <a:accent2>
        <a:srgbClr val="99CC00"/>
      </a:accent2>
      <a:accent3>
        <a:srgbClr val="FF9966"/>
      </a:accent3>
      <a:accent4>
        <a:srgbClr val="45D7EA"/>
      </a:accent4>
      <a:accent5>
        <a:srgbClr val="CC66FF"/>
      </a:accent5>
      <a:accent6>
        <a:srgbClr val="FCE456"/>
      </a:accent6>
      <a:hlink>
        <a:srgbClr val="B7C6FE"/>
      </a:hlink>
      <a:folHlink>
        <a:srgbClr val="00B0F0"/>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0C09830CF6CB84B8D12D02B69700FAF" ma:contentTypeVersion="14" ma:contentTypeDescription="Create a new document." ma:contentTypeScope="" ma:versionID="91bb3fc2fda44f6dca498e4986d3c34f">
  <xsd:schema xmlns:xsd="http://www.w3.org/2001/XMLSchema" xmlns:xs="http://www.w3.org/2001/XMLSchema" xmlns:p="http://schemas.microsoft.com/office/2006/metadata/properties" xmlns:ns3="c0f90a4e-2534-4174-991f-0eb794d5b859" xmlns:ns4="d2981e9c-0c44-4237-a41f-50944ddb2e5d" targetNamespace="http://schemas.microsoft.com/office/2006/metadata/properties" ma:root="true" ma:fieldsID="d346f1bbf5bc0d23fe733b73729b7857" ns3:_="" ns4:_="">
    <xsd:import namespace="c0f90a4e-2534-4174-991f-0eb794d5b859"/>
    <xsd:import namespace="d2981e9c-0c44-4237-a41f-50944ddb2e5d"/>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DateTaken" minOccurs="0"/>
                <xsd:element ref="ns4:SharedWithUsers" minOccurs="0"/>
                <xsd:element ref="ns4:SharedWithDetails" minOccurs="0"/>
                <xsd:element ref="ns4:SharingHintHash" minOccurs="0"/>
                <xsd:element ref="ns3:MediaServiceOCR" minOccurs="0"/>
                <xsd:element ref="ns3:MediaServiceLocation"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0f90a4e-2534-4174-991f-0eb794d5b85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2981e9c-0c44-4237-a41f-50944ddb2e5d"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SharingHintHash" ma:index="16"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B6039F5-814C-4C5B-A6B0-438D9C48FD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0f90a4e-2534-4174-991f-0eb794d5b859"/>
    <ds:schemaRef ds:uri="d2981e9c-0c44-4237-a41f-50944ddb2e5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ED3909F-E191-4C23-B23C-BA46B5ADDDA2}">
  <ds:schemaRefs>
    <ds:schemaRef ds:uri="http://purl.org/dc/terms/"/>
    <ds:schemaRef ds:uri="http://schemas.microsoft.com/office/2006/documentManagement/types"/>
    <ds:schemaRef ds:uri="d2981e9c-0c44-4237-a41f-50944ddb2e5d"/>
    <ds:schemaRef ds:uri="http://schemas.microsoft.com/office/infopath/2007/PartnerControls"/>
    <ds:schemaRef ds:uri="http://purl.org/dc/elements/1.1/"/>
    <ds:schemaRef ds:uri="http://schemas.microsoft.com/office/2006/metadata/properties"/>
    <ds:schemaRef ds:uri="c0f90a4e-2534-4174-991f-0eb794d5b859"/>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0374C82B-844E-4C6D-B41E-036AD4E59A6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5353</TotalTime>
  <Pages>11</Pages>
  <Words>1049</Words>
  <Application>Microsoft Office PowerPoint</Application>
  <PresentationFormat>Widescreen</PresentationFormat>
  <Paragraphs>83</Paragraphs>
  <Slides>14</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Arial</vt:lpstr>
      <vt:lpstr>Calibri</vt:lpstr>
      <vt:lpstr>HelveticaNeue</vt:lpstr>
      <vt:lpstr>Inter</vt:lpstr>
      <vt:lpstr>Montserrat</vt:lpstr>
      <vt:lpstr>PT Sans</vt:lpstr>
      <vt:lpstr>Trade Gothic W01 Roman</vt:lpstr>
      <vt:lpstr>TradeGothic</vt:lpstr>
      <vt:lpstr>Wingdings</vt:lpstr>
      <vt:lpstr>UCTI-Template-foundation-level</vt:lpstr>
      <vt:lpstr>Analysis techniques</vt:lpstr>
      <vt:lpstr>Topic Learning Outcomes </vt:lpstr>
      <vt:lpstr>Contents &amp; Structure </vt:lpstr>
      <vt:lpstr>Recap From Last Lesson</vt:lpstr>
      <vt:lpstr>DATA ANALYSIS TECHNIQUES</vt:lpstr>
      <vt:lpstr> Techniques based on Mathematics and Statistics </vt:lpstr>
      <vt:lpstr>PowerPoint Presentation</vt:lpstr>
      <vt:lpstr>PowerPoint Presentation</vt:lpstr>
      <vt:lpstr>PowerPoint Presentation</vt:lpstr>
      <vt:lpstr>PowerPoint Presentation</vt:lpstr>
      <vt:lpstr>PowerPoint Presentation</vt:lpstr>
      <vt:lpstr>Review Questions</vt:lpstr>
      <vt:lpstr>Summary / Recap of Main Points</vt:lpstr>
      <vt:lpstr>What To Expect Next Week</vt:lpstr>
    </vt:vector>
  </TitlesOfParts>
  <Company>APU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Teaching Slides</dc:subject>
  <dc:creator>DBB</dc:creator>
  <cp:keywords>2023</cp:keywords>
  <cp:lastModifiedBy>Minnu Helen Joseph</cp:lastModifiedBy>
  <cp:revision>331</cp:revision>
  <cp:lastPrinted>2023-02-03T03:07:34Z</cp:lastPrinted>
  <dcterms:created xsi:type="dcterms:W3CDTF">2005-08-02T10:18:20Z</dcterms:created>
  <dcterms:modified xsi:type="dcterms:W3CDTF">2023-06-02T06:07:49Z</dcterms:modified>
  <cp:category>Teaching Slides</cp:category>
  <cp:contentStatus>2023 Version</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0x01010050C09830CF6CB84B8D12D02B69700FAF</vt:lpwstr>
  </property>
</Properties>
</file>

<file path=docProps/thumbnail.jpeg>
</file>